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1"/>
    <p:restoredTop sz="92603"/>
  </p:normalViewPr>
  <p:slideViewPr>
    <p:cSldViewPr snapToGrid="0" snapToObjects="1">
      <p:cViewPr varScale="1">
        <p:scale>
          <a:sx n="55" d="100"/>
          <a:sy n="55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3447-47F4-4C4E-A806-B577397A059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A4AA3-D3BB-1147-9F61-1BBFC09C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A4AA3-D3BB-1147-9F61-1BBFC09C5F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0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9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0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6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38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22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7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5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1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8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9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AF0E2A-908E-6247-8350-FB9358FE6D00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12145A-2BF2-5A4C-B072-104AA448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7349-85B7-894B-8C84-A616644BC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5" y="356693"/>
            <a:ext cx="7197726" cy="896920"/>
          </a:xfrm>
        </p:spPr>
        <p:txBody>
          <a:bodyPr/>
          <a:lstStyle/>
          <a:p>
            <a:pPr algn="l"/>
            <a:r>
              <a:rPr lang="en-US" b="1" dirty="0" err="1"/>
              <a:t>Clase</a:t>
            </a:r>
            <a:r>
              <a:rPr lang="en-US" b="1" dirty="0"/>
              <a:t> 2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E125C-010F-9F41-B820-716E99705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13" y="1504336"/>
            <a:ext cx="10363712" cy="4286864"/>
          </a:xfrm>
        </p:spPr>
        <p:txBody>
          <a:bodyPr/>
          <a:lstStyle/>
          <a:p>
            <a:pPr algn="ctr"/>
            <a:r>
              <a:rPr lang="en-US" sz="3200" dirty="0" err="1"/>
              <a:t>Bucles</a:t>
            </a:r>
            <a:r>
              <a:rPr lang="en-US" sz="3200" dirty="0"/>
              <a:t> o </a:t>
            </a:r>
            <a:r>
              <a:rPr lang="en-US" sz="3200" dirty="0" err="1"/>
              <a:t>Iteraciones</a:t>
            </a:r>
            <a:endParaRPr lang="en-US" sz="3200" dirty="0"/>
          </a:p>
          <a:p>
            <a:pPr algn="l"/>
            <a:r>
              <a:rPr lang="en-US" sz="2800" cap="none" dirty="0"/>
              <a:t>Los </a:t>
            </a:r>
            <a:r>
              <a:rPr lang="en-US" sz="2800" cap="none" dirty="0" err="1"/>
              <a:t>bucles</a:t>
            </a:r>
            <a:r>
              <a:rPr lang="en-US" sz="2800" cap="none" dirty="0"/>
              <a:t> </a:t>
            </a:r>
            <a:r>
              <a:rPr lang="en-US" sz="2800" cap="none" dirty="0" err="1"/>
              <a:t>ofrecen</a:t>
            </a:r>
            <a:r>
              <a:rPr lang="en-US" sz="2800" cap="none" dirty="0"/>
              <a:t> una </a:t>
            </a:r>
            <a:r>
              <a:rPr lang="en-US" sz="2800" cap="none" dirty="0" err="1"/>
              <a:t>manera</a:t>
            </a:r>
            <a:r>
              <a:rPr lang="en-US" sz="2800" cap="none" dirty="0"/>
              <a:t> </a:t>
            </a:r>
            <a:r>
              <a:rPr lang="en-US" sz="2800" cap="none" dirty="0" err="1"/>
              <a:t>rápida</a:t>
            </a:r>
            <a:r>
              <a:rPr lang="en-US" sz="2800" cap="none" dirty="0"/>
              <a:t> y </a:t>
            </a:r>
            <a:r>
              <a:rPr lang="en-US" sz="2800" cap="none" dirty="0" err="1"/>
              <a:t>sencilla</a:t>
            </a:r>
            <a:r>
              <a:rPr lang="en-US" sz="2800" cap="none" dirty="0"/>
              <a:t> de </a:t>
            </a:r>
            <a:r>
              <a:rPr lang="en-US" sz="2800" cap="none" dirty="0" err="1"/>
              <a:t>hacer</a:t>
            </a:r>
            <a:r>
              <a:rPr lang="en-US" sz="2800" cap="none" dirty="0"/>
              <a:t> </a:t>
            </a:r>
            <a:r>
              <a:rPr lang="en-US" sz="2800" cap="none" dirty="0" err="1"/>
              <a:t>algo</a:t>
            </a:r>
            <a:r>
              <a:rPr lang="en-US" sz="2800" cap="none" dirty="0"/>
              <a:t> </a:t>
            </a:r>
            <a:r>
              <a:rPr lang="en-US" sz="2800" cap="none" dirty="0" err="1"/>
              <a:t>repetidamente</a:t>
            </a:r>
            <a:r>
              <a:rPr lang="en-US" sz="2800" cap="none" dirty="0"/>
              <a:t>. </a:t>
            </a:r>
            <a:r>
              <a:rPr lang="en-US" sz="2800" cap="none" dirty="0" err="1"/>
              <a:t>Debemos</a:t>
            </a:r>
            <a:r>
              <a:rPr lang="en-US" sz="2800" cap="none" dirty="0"/>
              <a:t> </a:t>
            </a:r>
            <a:r>
              <a:rPr lang="en-US" sz="2800" cap="none" dirty="0" err="1"/>
              <a:t>determinar</a:t>
            </a:r>
            <a:r>
              <a:rPr lang="en-US" sz="2800" cap="none" dirty="0"/>
              <a:t> sus puntos de </a:t>
            </a:r>
            <a:r>
              <a:rPr lang="en-US" sz="2800" cap="none" dirty="0" err="1"/>
              <a:t>inicio</a:t>
            </a:r>
            <a:r>
              <a:rPr lang="en-US" sz="2800" cap="none" dirty="0"/>
              <a:t> y final. </a:t>
            </a:r>
          </a:p>
          <a:p>
            <a:pPr algn="l"/>
            <a:r>
              <a:rPr lang="en-US" sz="3200" b="1" cap="none" dirty="0" err="1"/>
              <a:t>Sentencia</a:t>
            </a:r>
            <a:r>
              <a:rPr lang="en-US" sz="3200" b="1" cap="none" dirty="0"/>
              <a:t> for</a:t>
            </a:r>
          </a:p>
          <a:p>
            <a:pPr algn="l"/>
            <a:r>
              <a:rPr lang="en-US" sz="2800" cap="none" dirty="0"/>
              <a:t>Un </a:t>
            </a:r>
            <a:r>
              <a:rPr lang="en-US" sz="2800" cap="none" dirty="0" err="1"/>
              <a:t>bucle</a:t>
            </a:r>
            <a:r>
              <a:rPr lang="en-US" sz="2800" cap="none" dirty="0"/>
              <a:t> for se </a:t>
            </a:r>
            <a:r>
              <a:rPr lang="en-US" sz="2800" cap="none" dirty="0" err="1"/>
              <a:t>repite</a:t>
            </a:r>
            <a:r>
              <a:rPr lang="en-US" sz="2800" cap="none" dirty="0"/>
              <a:t> hasta que la </a:t>
            </a:r>
            <a:r>
              <a:rPr lang="en-US" sz="2800" cap="none" dirty="0" err="1"/>
              <a:t>condición</a:t>
            </a:r>
            <a:r>
              <a:rPr lang="en-US" sz="2800" cap="none" dirty="0"/>
              <a:t> </a:t>
            </a:r>
            <a:r>
              <a:rPr lang="en-US" sz="2800" cap="none" dirty="0" err="1"/>
              <a:t>especificada</a:t>
            </a:r>
            <a:r>
              <a:rPr lang="en-US" sz="2800" cap="none" dirty="0"/>
              <a:t> se </a:t>
            </a:r>
            <a:r>
              <a:rPr lang="en-US" sz="2800" cap="none" dirty="0" err="1"/>
              <a:t>evalúa</a:t>
            </a:r>
            <a:r>
              <a:rPr lang="en-US" sz="2800" cap="none" dirty="0"/>
              <a:t> </a:t>
            </a:r>
            <a:r>
              <a:rPr lang="en-US" sz="2800" cap="none" dirty="0" err="1"/>
              <a:t>como</a:t>
            </a:r>
            <a:r>
              <a:rPr lang="en-US" sz="2800" cap="none" dirty="0"/>
              <a:t> false.</a:t>
            </a:r>
          </a:p>
          <a:p>
            <a:pPr algn="l"/>
            <a:r>
              <a:rPr lang="en-US" sz="2800" i="1" cap="none" dirty="0"/>
              <a:t>For ([</a:t>
            </a:r>
            <a:r>
              <a:rPr lang="en-US" sz="2800" i="1" cap="none" dirty="0" err="1"/>
              <a:t>expresioninicial</a:t>
            </a:r>
            <a:r>
              <a:rPr lang="en-US" sz="2800" i="1" cap="none" dirty="0"/>
              <a:t>]; [</a:t>
            </a:r>
            <a:r>
              <a:rPr lang="en-US" sz="2800" i="1" cap="none" dirty="0" err="1"/>
              <a:t>condicion</a:t>
            </a:r>
            <a:r>
              <a:rPr lang="en-US" sz="2800" i="1" cap="none" dirty="0"/>
              <a:t>]; [</a:t>
            </a:r>
            <a:r>
              <a:rPr lang="en-US" sz="2800" i="1" cap="none" dirty="0" err="1"/>
              <a:t>expresionincremento</a:t>
            </a:r>
            <a:r>
              <a:rPr lang="en-US" sz="2800" i="1" cap="none" dirty="0"/>
              <a:t>]) </a:t>
            </a:r>
            <a:r>
              <a:rPr lang="en-US" sz="2800" i="1" cap="none" dirty="0" err="1"/>
              <a:t>sentencia</a:t>
            </a:r>
            <a:endParaRPr lang="en-US" sz="2800" i="1" cap="none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3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8E12-40C3-3646-A620-D48B3C63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497" y="1389900"/>
            <a:ext cx="10131425" cy="364913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var  text = "";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var </a:t>
            </a:r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;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for (</a:t>
            </a:r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 = 0; </a:t>
            </a:r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 &lt; 5; </a:t>
            </a:r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++) {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  text += "The number is " + </a:t>
            </a:r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 + "&lt;</a:t>
            </a:r>
            <a:r>
              <a:rPr lang="en-US" sz="3600" dirty="0" err="1">
                <a:solidFill>
                  <a:schemeClr val="bg1"/>
                </a:solidFill>
              </a:rPr>
              <a:t>br</a:t>
            </a:r>
            <a:r>
              <a:rPr lang="en-US" sz="3600" dirty="0">
                <a:solidFill>
                  <a:schemeClr val="bg1"/>
                </a:solidFill>
              </a:rPr>
              <a:t>&gt;";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}</a:t>
            </a:r>
            <a:endParaRPr lang="es-ES_tradn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3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7349-85B7-894B-8C84-A616644BC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5" y="356693"/>
            <a:ext cx="7197726" cy="896920"/>
          </a:xfrm>
        </p:spPr>
        <p:txBody>
          <a:bodyPr/>
          <a:lstStyle/>
          <a:p>
            <a:pPr algn="l"/>
            <a:r>
              <a:rPr lang="en-US" b="1" dirty="0" err="1"/>
              <a:t>Clase</a:t>
            </a:r>
            <a:r>
              <a:rPr lang="en-US" b="1" dirty="0"/>
              <a:t> 2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E125C-010F-9F41-B820-716E99705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13" y="1504335"/>
            <a:ext cx="10363712" cy="499697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200" dirty="0"/>
              <a:t>CONDICIONALES</a:t>
            </a:r>
          </a:p>
          <a:p>
            <a:pPr algn="l"/>
            <a:r>
              <a:rPr lang="en-US" sz="2800" cap="none" dirty="0"/>
              <a:t> </a:t>
            </a:r>
            <a:r>
              <a:rPr lang="en-US" sz="3000" cap="none" dirty="0" err="1"/>
              <a:t>Ejecuta</a:t>
            </a:r>
            <a:r>
              <a:rPr lang="en-US" sz="3000" cap="none" dirty="0"/>
              <a:t> una </a:t>
            </a:r>
            <a:r>
              <a:rPr lang="es-ES_tradnl" sz="3000" cap="none" dirty="0"/>
              <a:t>sentencia</a:t>
            </a:r>
            <a:r>
              <a:rPr lang="en-US" sz="3000" cap="none" dirty="0"/>
              <a:t> </a:t>
            </a:r>
            <a:r>
              <a:rPr lang="en-US" sz="3000" cap="none" dirty="0" err="1"/>
              <a:t>si</a:t>
            </a:r>
            <a:r>
              <a:rPr lang="en-US" sz="3000" cap="none" dirty="0"/>
              <a:t> una </a:t>
            </a:r>
            <a:r>
              <a:rPr lang="en-US" sz="3000" cap="none" dirty="0" err="1"/>
              <a:t>condición</a:t>
            </a:r>
            <a:r>
              <a:rPr lang="en-US" sz="3000" cap="none" dirty="0"/>
              <a:t> </a:t>
            </a:r>
            <a:r>
              <a:rPr lang="en-US" sz="3000" cap="none" dirty="0" err="1"/>
              <a:t>específicada</a:t>
            </a:r>
            <a:r>
              <a:rPr lang="en-US" sz="3000" cap="none" dirty="0"/>
              <a:t> es </a:t>
            </a:r>
            <a:r>
              <a:rPr lang="en-US" sz="3000" cap="none" dirty="0" err="1"/>
              <a:t>evaluada</a:t>
            </a:r>
            <a:r>
              <a:rPr lang="en-US" sz="3000" cap="none" dirty="0"/>
              <a:t> </a:t>
            </a:r>
            <a:r>
              <a:rPr lang="en-US" sz="3000" cap="none" dirty="0" err="1"/>
              <a:t>como</a:t>
            </a:r>
            <a:r>
              <a:rPr lang="en-US" sz="3000" cap="none" dirty="0"/>
              <a:t> </a:t>
            </a:r>
            <a:r>
              <a:rPr lang="en-US" sz="3000" cap="none" dirty="0" err="1"/>
              <a:t>verdadera</a:t>
            </a:r>
            <a:r>
              <a:rPr lang="en-US" sz="3000" cap="none" dirty="0"/>
              <a:t>. Si la </a:t>
            </a:r>
            <a:r>
              <a:rPr lang="en-US" sz="3000" cap="none" dirty="0" err="1"/>
              <a:t>condición</a:t>
            </a:r>
            <a:r>
              <a:rPr lang="en-US" sz="3000" cap="none" dirty="0"/>
              <a:t> es </a:t>
            </a:r>
            <a:r>
              <a:rPr lang="en-US" sz="3000" cap="none" dirty="0" err="1"/>
              <a:t>evaluada</a:t>
            </a:r>
            <a:r>
              <a:rPr lang="en-US" sz="3000" cap="none" dirty="0"/>
              <a:t> </a:t>
            </a:r>
            <a:r>
              <a:rPr lang="en-US" sz="3000" cap="none" dirty="0" err="1"/>
              <a:t>como</a:t>
            </a:r>
            <a:r>
              <a:rPr lang="en-US" sz="3000" cap="none" dirty="0"/>
              <a:t> falsa, </a:t>
            </a:r>
            <a:r>
              <a:rPr lang="en-US" sz="3000" cap="none" dirty="0" err="1"/>
              <a:t>otra</a:t>
            </a:r>
            <a:r>
              <a:rPr lang="en-US" sz="3000" cap="none" dirty="0"/>
              <a:t> </a:t>
            </a:r>
            <a:r>
              <a:rPr lang="en-US" sz="3000" cap="none" dirty="0" err="1"/>
              <a:t>sentencia</a:t>
            </a:r>
            <a:r>
              <a:rPr lang="en-US" sz="3000" cap="none" dirty="0"/>
              <a:t> </a:t>
            </a:r>
            <a:r>
              <a:rPr lang="en-US" sz="3000" cap="none" dirty="0" err="1"/>
              <a:t>puede</a:t>
            </a:r>
            <a:r>
              <a:rPr lang="en-US" sz="3000" cap="none" dirty="0"/>
              <a:t> ser </a:t>
            </a:r>
            <a:r>
              <a:rPr lang="en-US" sz="3000" cap="none" dirty="0" err="1"/>
              <a:t>ejecutada</a:t>
            </a:r>
            <a:r>
              <a:rPr lang="en-US" sz="3000" cap="none" dirty="0"/>
              <a:t>.</a:t>
            </a:r>
          </a:p>
          <a:p>
            <a:pPr algn="l"/>
            <a:endParaRPr lang="en-US" sz="3000" cap="none" noProof="1"/>
          </a:p>
          <a:p>
            <a:pPr algn="l"/>
            <a:r>
              <a:rPr lang="en-US" sz="2600" i="1" cap="none" dirty="0"/>
              <a:t>If (</a:t>
            </a:r>
            <a:r>
              <a:rPr lang="en-US" sz="2600" i="1" cap="none" dirty="0" err="1"/>
              <a:t>condición</a:t>
            </a:r>
            <a:r>
              <a:rPr lang="en-US" sz="2600" i="1" cap="none" dirty="0"/>
              <a:t>) sentencia1 [else sentencia2]</a:t>
            </a:r>
          </a:p>
          <a:p>
            <a:pPr algn="l"/>
            <a:r>
              <a:rPr lang="en-US" sz="2600" i="1" cap="none" dirty="0"/>
              <a:t>Multiples </a:t>
            </a:r>
            <a:r>
              <a:rPr lang="en-US" sz="2600" i="1" cap="none" dirty="0" err="1"/>
              <a:t>sentencias</a:t>
            </a:r>
            <a:r>
              <a:rPr lang="en-US" sz="2600" i="1" cap="none" dirty="0"/>
              <a:t> if...Else </a:t>
            </a:r>
            <a:r>
              <a:rPr lang="en-US" sz="2600" i="1" cap="none" dirty="0" err="1"/>
              <a:t>pueden</a:t>
            </a:r>
            <a:r>
              <a:rPr lang="en-US" sz="2600" i="1" cap="none" dirty="0"/>
              <a:t> ser </a:t>
            </a:r>
            <a:r>
              <a:rPr lang="en-US" sz="2600" i="1" cap="none" dirty="0" err="1"/>
              <a:t>anidadas</a:t>
            </a:r>
            <a:r>
              <a:rPr lang="en-US" sz="2600" i="1" cap="none" dirty="0"/>
              <a:t> para </a:t>
            </a:r>
            <a:r>
              <a:rPr lang="en-US" sz="2600" i="1" cap="none" dirty="0" err="1"/>
              <a:t>crear</a:t>
            </a:r>
            <a:r>
              <a:rPr lang="en-US" sz="2600" i="1" cap="none" dirty="0"/>
              <a:t> una </a:t>
            </a:r>
            <a:r>
              <a:rPr lang="en-US" sz="2600" i="1" cap="none" dirty="0" err="1"/>
              <a:t>cláusula</a:t>
            </a:r>
            <a:r>
              <a:rPr lang="en-US" sz="2600" i="1" cap="none" dirty="0"/>
              <a:t> else if:</a:t>
            </a:r>
          </a:p>
          <a:p>
            <a:pPr algn="l"/>
            <a:r>
              <a:rPr lang="en-US" sz="2600" i="1" cap="none" dirty="0"/>
              <a:t>If (condición1) sentencia1 </a:t>
            </a:r>
          </a:p>
          <a:p>
            <a:pPr algn="l"/>
            <a:r>
              <a:rPr lang="en-US" sz="2600" i="1" cap="none" dirty="0"/>
              <a:t>Else if (condición2) sentencia2 </a:t>
            </a:r>
          </a:p>
          <a:p>
            <a:pPr algn="l"/>
            <a:r>
              <a:rPr lang="en-US" sz="2600" i="1" cap="none" dirty="0"/>
              <a:t>Else if (condición3) sentencia3 </a:t>
            </a:r>
          </a:p>
          <a:p>
            <a:pPr algn="l"/>
            <a:r>
              <a:rPr lang="en-US" sz="2600" i="1" cap="none" dirty="0"/>
              <a:t>... </a:t>
            </a:r>
          </a:p>
          <a:p>
            <a:pPr algn="l"/>
            <a:r>
              <a:rPr lang="en-US" sz="2600" i="1" cap="none" dirty="0"/>
              <a:t>Else </a:t>
            </a:r>
            <a:r>
              <a:rPr lang="en-US" sz="2600" i="1" cap="none" dirty="0" err="1"/>
              <a:t>sentencia</a:t>
            </a:r>
            <a:r>
              <a:rPr lang="en-US" sz="2600" i="1" cap="none" dirty="0"/>
              <a:t> final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6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7349-85B7-894B-8C84-A616644BC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5" y="356693"/>
            <a:ext cx="7197726" cy="896920"/>
          </a:xfrm>
        </p:spPr>
        <p:txBody>
          <a:bodyPr/>
          <a:lstStyle/>
          <a:p>
            <a:pPr algn="l"/>
            <a:r>
              <a:rPr lang="en-US" b="1" dirty="0" err="1"/>
              <a:t>Clase</a:t>
            </a:r>
            <a:r>
              <a:rPr lang="en-US" b="1" dirty="0"/>
              <a:t> 2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E125C-010F-9F41-B820-716E99705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13" y="1504336"/>
            <a:ext cx="10363712" cy="4286864"/>
          </a:xfrm>
        </p:spPr>
        <p:txBody>
          <a:bodyPr/>
          <a:lstStyle/>
          <a:p>
            <a:pPr algn="l"/>
            <a:r>
              <a:rPr lang="en-US" dirty="0"/>
              <a:t> </a:t>
            </a:r>
          </a:p>
          <a:p>
            <a:pPr algn="ctr"/>
            <a:r>
              <a:rPr lang="en-US" sz="3200" cap="none" dirty="0"/>
              <a:t>ADDEVENTLISTENER</a:t>
            </a:r>
          </a:p>
          <a:p>
            <a:pPr algn="l"/>
            <a:r>
              <a:rPr lang="en-US" sz="2800" cap="none" dirty="0" err="1"/>
              <a:t>Registra</a:t>
            </a:r>
            <a:r>
              <a:rPr lang="en-US" sz="2800" cap="none" dirty="0"/>
              <a:t> un </a:t>
            </a:r>
            <a:r>
              <a:rPr lang="en-US" sz="2800" cap="none" dirty="0" err="1"/>
              <a:t>evento</a:t>
            </a:r>
            <a:r>
              <a:rPr lang="en-US" sz="2800" cap="none" dirty="0"/>
              <a:t> a un </a:t>
            </a:r>
            <a:r>
              <a:rPr lang="en-US" sz="2800" cap="none" dirty="0" err="1"/>
              <a:t>objeto</a:t>
            </a:r>
            <a:r>
              <a:rPr lang="en-US" sz="2800" cap="none" dirty="0"/>
              <a:t> </a:t>
            </a:r>
            <a:r>
              <a:rPr lang="en-US" sz="2800" cap="none" dirty="0" err="1"/>
              <a:t>en</a:t>
            </a:r>
            <a:r>
              <a:rPr lang="en-US" sz="2800" cap="none" dirty="0"/>
              <a:t> </a:t>
            </a:r>
            <a:r>
              <a:rPr lang="en-US" sz="2800" cap="none" dirty="0" err="1"/>
              <a:t>específico</a:t>
            </a:r>
            <a:r>
              <a:rPr lang="en-US" sz="2800" cap="none" dirty="0"/>
              <a:t>. </a:t>
            </a:r>
          </a:p>
          <a:p>
            <a:pPr algn="l"/>
            <a:r>
              <a:rPr lang="en-US" sz="2800" cap="none" dirty="0"/>
              <a:t>Este </a:t>
            </a:r>
            <a:r>
              <a:rPr lang="en-US" sz="2800" cap="none" dirty="0" err="1"/>
              <a:t>método</a:t>
            </a:r>
            <a:r>
              <a:rPr lang="en-US" sz="2800" cap="none" dirty="0"/>
              <a:t> </a:t>
            </a:r>
            <a:r>
              <a:rPr lang="en-US" sz="2800" cap="none" dirty="0" err="1"/>
              <a:t>nos</a:t>
            </a:r>
            <a:r>
              <a:rPr lang="en-US" sz="2800" cap="none" dirty="0"/>
              <a:t> </a:t>
            </a:r>
            <a:r>
              <a:rPr lang="en-US" sz="2800" cap="none" dirty="0" err="1"/>
              <a:t>permite</a:t>
            </a:r>
            <a:r>
              <a:rPr lang="en-US" sz="2800" cap="none" dirty="0"/>
              <a:t> </a:t>
            </a:r>
            <a:r>
              <a:rPr lang="en-US" sz="2800" cap="none" dirty="0" err="1"/>
              <a:t>entonces</a:t>
            </a:r>
            <a:r>
              <a:rPr lang="en-US" sz="2800" cap="none" dirty="0"/>
              <a:t> registrar tantos </a:t>
            </a:r>
            <a:r>
              <a:rPr lang="en-US" sz="2800" cap="none" dirty="0" err="1"/>
              <a:t>eventos</a:t>
            </a:r>
            <a:r>
              <a:rPr lang="en-US" sz="2800" cap="none" dirty="0"/>
              <a:t> del </a:t>
            </a:r>
            <a:r>
              <a:rPr lang="en-US" sz="2800" cap="none" dirty="0" err="1"/>
              <a:t>mismo</a:t>
            </a:r>
            <a:r>
              <a:rPr lang="en-US" sz="2800" cap="none" dirty="0"/>
              <a:t> </a:t>
            </a:r>
            <a:r>
              <a:rPr lang="en-US" sz="2800" cap="none" dirty="0" err="1"/>
              <a:t>tipo</a:t>
            </a:r>
            <a:r>
              <a:rPr lang="en-US" sz="2800" cap="none" dirty="0"/>
              <a:t> </a:t>
            </a:r>
            <a:r>
              <a:rPr lang="en-US" sz="2800" cap="none" dirty="0" err="1"/>
              <a:t>como</a:t>
            </a:r>
            <a:r>
              <a:rPr lang="en-US" sz="2800" cap="none" dirty="0"/>
              <a:t> </a:t>
            </a:r>
            <a:r>
              <a:rPr lang="en-US" sz="2800" cap="none" dirty="0" err="1"/>
              <a:t>queramos</a:t>
            </a:r>
            <a:r>
              <a:rPr lang="en-US" sz="2800" cap="none" dirty="0"/>
              <a:t> al </a:t>
            </a:r>
            <a:r>
              <a:rPr lang="en-US" sz="2800" cap="none" dirty="0" err="1"/>
              <a:t>mismo</a:t>
            </a:r>
            <a:r>
              <a:rPr lang="en-US" sz="2800" cap="none" dirty="0"/>
              <a:t> </a:t>
            </a:r>
            <a:r>
              <a:rPr lang="en-US" sz="2800" cap="none" dirty="0" err="1"/>
              <a:t>elemento</a:t>
            </a:r>
            <a:r>
              <a:rPr lang="en-US" sz="2800" cap="none" dirty="0"/>
              <a:t>.</a:t>
            </a:r>
          </a:p>
          <a:p>
            <a:pPr algn="l"/>
            <a:r>
              <a:rPr lang="en-US" sz="2800" b="1" cap="none" dirty="0" err="1"/>
              <a:t>Tlista</a:t>
            </a:r>
            <a:r>
              <a:rPr lang="en-US" sz="2800" b="1" cap="none" dirty="0"/>
              <a:t> de </a:t>
            </a:r>
            <a:r>
              <a:rPr lang="en-US" sz="2800" b="1" cap="none" dirty="0" err="1"/>
              <a:t>Eventos</a:t>
            </a:r>
            <a:r>
              <a:rPr lang="en-US" sz="2800" b="1" cap="none" dirty="0"/>
              <a:t>:</a:t>
            </a:r>
          </a:p>
          <a:p>
            <a:pPr algn="l"/>
            <a:r>
              <a:rPr lang="en-US" sz="2800" i="1" cap="none" dirty="0"/>
              <a:t>Click –  </a:t>
            </a:r>
            <a:r>
              <a:rPr lang="en-US" sz="2800" i="1" cap="none" dirty="0" err="1"/>
              <a:t>dblclick</a:t>
            </a:r>
            <a:r>
              <a:rPr lang="en-US" sz="2800" i="1" cap="none" dirty="0"/>
              <a:t> - mouseover – </a:t>
            </a:r>
            <a:r>
              <a:rPr lang="en-US" sz="2800" i="1" cap="none" dirty="0" err="1"/>
              <a:t>mouseleave</a:t>
            </a:r>
            <a:r>
              <a:rPr lang="en-US" sz="2800" i="1" cap="none" dirty="0"/>
              <a:t> – </a:t>
            </a:r>
            <a:r>
              <a:rPr lang="en-US" sz="2800" i="1" cap="none" dirty="0" err="1"/>
              <a:t>keydown</a:t>
            </a:r>
            <a:r>
              <a:rPr lang="en-US" sz="2800" i="1" cap="none" dirty="0"/>
              <a:t> – </a:t>
            </a:r>
            <a:r>
              <a:rPr lang="en-US" sz="2800" i="1" cap="none" dirty="0" err="1"/>
              <a:t>keyup</a:t>
            </a:r>
            <a:r>
              <a:rPr lang="en-US" sz="2800" i="1" cap="none" dirty="0"/>
              <a:t> – focus – blur – select -  change </a:t>
            </a:r>
          </a:p>
        </p:txBody>
      </p:sp>
    </p:spTree>
    <p:extLst>
      <p:ext uri="{BB962C8B-B14F-4D97-AF65-F5344CB8AC3E}">
        <p14:creationId xmlns:p14="http://schemas.microsoft.com/office/powerpoint/2010/main" val="2136866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{72A1E428-3DF9-284A-895C-1A650EC6FAB6}tf10001058</Template>
  <TotalTime>3505</TotalTime>
  <Words>117</Words>
  <Application>Microsoft Macintosh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Clase 2   </vt:lpstr>
      <vt:lpstr>PowerPoint Presentation</vt:lpstr>
      <vt:lpstr>Clase 2    </vt:lpstr>
      <vt:lpstr>Clase 2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    </dc:title>
  <dc:creator>Gabriela Mancini</dc:creator>
  <cp:lastModifiedBy>Gabriela Mancini</cp:lastModifiedBy>
  <cp:revision>15</cp:revision>
  <dcterms:created xsi:type="dcterms:W3CDTF">2019-08-24T14:23:02Z</dcterms:created>
  <dcterms:modified xsi:type="dcterms:W3CDTF">2019-08-27T00:48:56Z</dcterms:modified>
</cp:coreProperties>
</file>