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7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6B951-AEF5-0C91-3AC5-9CC9DD3B3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A6C4F-807E-3592-5436-1EBFC7814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46E35-CFA2-1765-0B25-6C02DF6F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71E9-5BFE-42DE-8EBF-0DE9572B8548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CD5C0-EE61-CCCD-3B68-D2B6C33F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B6E01-A72C-62B2-E692-82B1F025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BE22-71F0-496B-87B0-C6917A23C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27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A7778-3A2D-0767-0295-2F0F5B08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79BF6-FFFF-4D93-7164-6DD63C8B0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CBA5E-6FE0-DCBF-E106-38B9E332C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71E9-5BFE-42DE-8EBF-0DE9572B8548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4BD3D-1971-CDED-9011-728BC69C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C8F64-D037-03D9-7D3E-95BD1670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BE22-71F0-496B-87B0-C6917A23C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32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EE0023-3BF0-7FC4-455E-EC997EA7F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2C2C8-56B7-D9BE-E9DE-F289C91BA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A4AF3-F724-4C32-2364-C1B14FFA4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71E9-5BFE-42DE-8EBF-0DE9572B8548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53F53-A397-A3FE-50C1-A7A38A2F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1554D-F327-012B-5A77-1421AB474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BE22-71F0-496B-87B0-C6917A23C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77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5BA3-1731-89AA-57E8-510319348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8A862-5A5E-3D9C-0C00-E70554A9E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275D3-A36B-959C-FD76-753D0135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71E9-5BFE-42DE-8EBF-0DE9572B8548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A9C92-ACF1-7FA6-3E3C-D538FF70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4213D-91B9-DD62-6FEB-27AB9B55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BE22-71F0-496B-87B0-C6917A23C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72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CCD4-26F5-5F97-72B0-7E2E2D3A4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4C912-126D-F41D-8713-D8DA32537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4A587-688E-C8E1-177C-9537E3A7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71E9-5BFE-42DE-8EBF-0DE9572B8548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DC13B-CD8A-261B-460F-FF9AC0CC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4D144-4B93-1339-BD5A-901277C1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BE22-71F0-496B-87B0-C6917A23C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76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F4408-E72D-40E9-2DCC-06C654BC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1FB8B-3CD6-BD68-0417-FD0618D14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D5BE2-56AF-1FF9-C2E7-69A565A3B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02E47-0760-1EC3-3DA1-FEAE5AA54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71E9-5BFE-42DE-8EBF-0DE9572B8548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E142F-6927-0443-EE46-31D82B35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F43AF-F545-71C7-D821-7CC9A5ED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BE22-71F0-496B-87B0-C6917A23C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99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CB8C-987A-CD55-FECC-DD8ACF10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6DBA9-769F-8F7A-A0AB-5C1CBB0B0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BB07F-278E-318E-7DA9-7936D71EC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1D5BD-6812-141A-7AFB-DAEAB2D26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36C76F-9FB5-6FB3-9608-BE75D15AA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360B40-FFBA-04A1-FA19-A2816E2D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71E9-5BFE-42DE-8EBF-0DE9572B8548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99C7B-826F-6C42-013B-A39BF60EC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EBE35-BB13-B05A-AF92-CD5B2410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BE22-71F0-496B-87B0-C6917A23C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06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0E934-2684-C253-6359-6FB5664F3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0EA20-8843-4D01-E613-D51FD79E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71E9-5BFE-42DE-8EBF-0DE9572B8548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C33B1-DF27-7920-9527-D61ACF11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A9302-986E-F511-C22A-32B712D19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BE22-71F0-496B-87B0-C6917A23C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48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2FBDC-748C-A059-D5B0-F7E98050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71E9-5BFE-42DE-8EBF-0DE9572B8548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128C1-B49A-2A4B-3B98-0BE66DC7E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D77E9-1404-6423-DE74-F3A88E21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BE22-71F0-496B-87B0-C6917A23C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36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083A5-E26A-6309-6EAB-76B08B109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9FD32-8814-D153-6C9F-ED4AECF02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38860-8684-E713-998E-D17D2A58F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0FAD1-74CB-3570-19CD-4BAB7E279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71E9-5BFE-42DE-8EBF-0DE9572B8548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20183-0281-37AC-4E72-4C24BF860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2628F-7CD4-0E77-A5D9-9314B0A7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BE22-71F0-496B-87B0-C6917A23C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59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2DE2-0D5F-46FC-951E-88CB58CB0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411183-67E6-E995-B083-83F924458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46FCE-F98C-E879-15AB-F6786B184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D84BD-3187-AB87-77C4-B91B3179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71E9-5BFE-42DE-8EBF-0DE9572B8548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1EA42-32B8-8DD5-AB7D-AF8357ECB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225EF-E8A8-9349-B157-47E0F30B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BE22-71F0-496B-87B0-C6917A23C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77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F6852-C315-2149-DB6A-B8BF9DEB3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5B339-CB5B-30AA-0241-C8964E818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7626F-44CF-C0EC-F310-F9C9021F2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BC71E9-5BFE-42DE-8EBF-0DE9572B8548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68265-D099-3CB3-94BA-D9207D2BE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70B55-D84D-0946-7CE0-2725EF353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66BE22-71F0-496B-87B0-C6917A23C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38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530B-45A9-3209-8D1A-C87F0E937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Alicja’s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04119-4A04-BE09-E3BE-56A8D1F7B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Hi! Sorry for not being with you today:( That’s how I re-did clustering on Florida species:</a:t>
            </a:r>
          </a:p>
          <a:p>
            <a:pPr>
              <a:lnSpc>
                <a:spcPct val="17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-Clustering_1 - finding subpopulations of each species from habitats_fl.txt. The majority of them can be found worldwide so I did clustering on all of them - but if you want we can narrow it down to just Florida, let me know! However, I think it's interesting to see if there are any subpopulations in other places outside of Florida if we want to look into relocation. There are 36 maps of sub-populations, I only pasted 18 here, to see all of them open “meeting3.ipynb” but I don’t think it’s necessary </a:t>
            </a:r>
          </a:p>
          <a:p>
            <a:pPr>
              <a:lnSpc>
                <a:spcPct val="17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-Clustering_2 - finding ALL species subpopulations in Florida. Florida is small so I did all species available in the training data set, not just from habitats_fl.txt, however, if we want we can narrow it down, again - just let me know what you think will work better with our narrative. The bar plot of 5 most common species looks really interesting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tho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1913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BA7D-3559-ECCF-65CD-E7F412919C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Clustering_1</a:t>
            </a:r>
          </a:p>
        </p:txBody>
      </p:sp>
    </p:spTree>
    <p:extLst>
      <p:ext uri="{BB962C8B-B14F-4D97-AF65-F5344CB8AC3E}">
        <p14:creationId xmlns:p14="http://schemas.microsoft.com/office/powerpoint/2010/main" val="117706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EC1BEF6E-58CD-A664-4B9E-FE74FB850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388" y="785874"/>
            <a:ext cx="3225954" cy="264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671F7575-BDDF-860F-7A0C-68809809A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388" y="3584184"/>
            <a:ext cx="3181663" cy="260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59A436AF-D81B-B44F-9483-81A2A5AF4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050" y="3584184"/>
            <a:ext cx="3269497" cy="267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582D92E2-6540-9A99-DB37-43AE0DA10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342" y="787163"/>
            <a:ext cx="3225206" cy="26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4">
            <a:extLst>
              <a:ext uri="{FF2B5EF4-FFF2-40B4-BE49-F238E27FC236}">
                <a16:creationId xmlns:a16="http://schemas.microsoft.com/office/drawing/2014/main" id="{C841FC89-C969-7908-AA06-344C2B32C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" name="Rectangle 55">
            <a:extLst>
              <a:ext uri="{FF2B5EF4-FFF2-40B4-BE49-F238E27FC236}">
                <a16:creationId xmlns:a16="http://schemas.microsoft.com/office/drawing/2014/main" id="{ACC669D9-CFC4-49C8-28E4-BC7BC13EC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208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5" name="Picture 14" descr="A map of the country&#10;&#10;Description automatically generated">
            <a:extLst>
              <a:ext uri="{FF2B5EF4-FFF2-40B4-BE49-F238E27FC236}">
                <a16:creationId xmlns:a16="http://schemas.microsoft.com/office/drawing/2014/main" id="{6DEA6A48-072D-6B24-BEC7-96F1353E43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238" y="785874"/>
            <a:ext cx="3225206" cy="264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screenshot of a computer generated image&#10;&#10;Description automatically generated">
            <a:extLst>
              <a:ext uri="{FF2B5EF4-FFF2-40B4-BE49-F238E27FC236}">
                <a16:creationId xmlns:a16="http://schemas.microsoft.com/office/drawing/2014/main" id="{8F0D6EBF-4CC3-A7B8-6FFB-2C0D202759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238" y="3641726"/>
            <a:ext cx="3225206" cy="2643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949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679F5691-62EB-99E4-5421-F76F53453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2209" y="643466"/>
            <a:ext cx="3200808" cy="2624663"/>
          </a:xfrm>
          <a:prstGeom prst="rect">
            <a:avLst/>
          </a:prstGeom>
          <a:noFill/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994683E-FE62-D2F1-5264-AFFDCA4D8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4858" y="643466"/>
            <a:ext cx="3200807" cy="2624662"/>
          </a:xfrm>
          <a:prstGeom prst="rect">
            <a:avLst/>
          </a:prstGeom>
          <a:noFill/>
        </p:spPr>
      </p:pic>
      <p:pic>
        <p:nvPicPr>
          <p:cNvPr id="6" name="Picture 5" descr="A screenshot of a computer generated image&#10;&#10;Description automatically generated">
            <a:extLst>
              <a:ext uri="{FF2B5EF4-FFF2-40B4-BE49-F238E27FC236}">
                <a16:creationId xmlns:a16="http://schemas.microsoft.com/office/drawing/2014/main" id="{79BD35BC-1BA0-7FE3-7EEE-5BD81367C5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28245" y="643466"/>
            <a:ext cx="3200807" cy="2624662"/>
          </a:xfrm>
          <a:prstGeom prst="rect">
            <a:avLst/>
          </a:prstGeom>
          <a:noFill/>
        </p:spPr>
      </p:pic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6BE8A74C-57BC-A9AE-6CFC-C1447F1F28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2208" y="3589863"/>
            <a:ext cx="3200810" cy="2624665"/>
          </a:xfrm>
          <a:prstGeom prst="rect">
            <a:avLst/>
          </a:prstGeom>
          <a:noFill/>
        </p:spPr>
      </p:pic>
      <p:pic>
        <p:nvPicPr>
          <p:cNvPr id="8" name="Picture 7" descr="A map of the country&#10;&#10;Description automatically generated">
            <a:extLst>
              <a:ext uri="{FF2B5EF4-FFF2-40B4-BE49-F238E27FC236}">
                <a16:creationId xmlns:a16="http://schemas.microsoft.com/office/drawing/2014/main" id="{94148E61-642B-7311-F062-59C3F8FC3F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3072" y="3589863"/>
            <a:ext cx="3224381" cy="2643993"/>
          </a:xfrm>
          <a:prstGeom prst="rect">
            <a:avLst/>
          </a:prstGeom>
          <a:noFill/>
        </p:spPr>
      </p:pic>
      <p:pic>
        <p:nvPicPr>
          <p:cNvPr id="4" name="Picture 3" descr="A screen shot of a graph&#10;&#10;Description automatically generated">
            <a:extLst>
              <a:ext uri="{FF2B5EF4-FFF2-40B4-BE49-F238E27FC236}">
                <a16:creationId xmlns:a16="http://schemas.microsoft.com/office/drawing/2014/main" id="{902D8E5C-D4C0-C935-9066-2411CA05FA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6457" y="3589863"/>
            <a:ext cx="3224380" cy="26439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05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showing a number of dots&#10;&#10;Description automatically generated">
            <a:extLst>
              <a:ext uri="{FF2B5EF4-FFF2-40B4-BE49-F238E27FC236}">
                <a16:creationId xmlns:a16="http://schemas.microsoft.com/office/drawing/2014/main" id="{FAA6D02E-2177-157E-B11D-C2B427C5D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2209" y="643466"/>
            <a:ext cx="3200808" cy="2624663"/>
          </a:xfrm>
          <a:prstGeom prst="rect">
            <a:avLst/>
          </a:prstGeom>
          <a:noFill/>
        </p:spPr>
      </p:pic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24DC7E6E-C130-BB34-302E-877DC1FC2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4858" y="643466"/>
            <a:ext cx="3200807" cy="2624662"/>
          </a:xfrm>
          <a:prstGeom prst="rect">
            <a:avLst/>
          </a:prstGeom>
          <a:noFill/>
        </p:spPr>
      </p:pic>
      <p:pic>
        <p:nvPicPr>
          <p:cNvPr id="6" name="Picture 5" descr="A screen shot of a diagram&#10;&#10;Description automatically generated">
            <a:extLst>
              <a:ext uri="{FF2B5EF4-FFF2-40B4-BE49-F238E27FC236}">
                <a16:creationId xmlns:a16="http://schemas.microsoft.com/office/drawing/2014/main" id="{D5323078-AA43-606B-FCD1-4B08C1E6C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28245" y="643466"/>
            <a:ext cx="3200807" cy="2624662"/>
          </a:xfrm>
          <a:prstGeom prst="rect">
            <a:avLst/>
          </a:prstGeom>
          <a:noFill/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35DC6D9-CB11-65BE-54A6-16F19BF2AF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2208" y="3589863"/>
            <a:ext cx="3200810" cy="2624665"/>
          </a:xfrm>
          <a:prstGeom prst="rect">
            <a:avLst/>
          </a:prstGeom>
          <a:noFill/>
        </p:spPr>
      </p:pic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26CEEBB9-19D7-F773-0D22-EC807C4AD8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3072" y="3589863"/>
            <a:ext cx="3224381" cy="2643993"/>
          </a:xfrm>
          <a:prstGeom prst="rect">
            <a:avLst/>
          </a:prstGeom>
          <a:noFill/>
        </p:spPr>
      </p:pic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6CD7A9ED-D792-571F-047D-A30D777709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6457" y="3589863"/>
            <a:ext cx="3224380" cy="26439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8030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A7DA7C-78F9-1BE2-10D1-04F4DEB59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Clustering_2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0CF822-386F-A92D-980E-AB3210D01F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530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56E05A5-E50B-5CEE-D7EB-E741C95A5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350823"/>
            <a:ext cx="5294716" cy="415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A map of a map of different colors&#10;&#10;Description automatically generated">
            <a:extLst>
              <a:ext uri="{FF2B5EF4-FFF2-40B4-BE49-F238E27FC236}">
                <a16:creationId xmlns:a16="http://schemas.microsoft.com/office/drawing/2014/main" id="{6E8221F9-3D1E-4FFA-77D8-AB3C9B931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3817" y="1231693"/>
            <a:ext cx="5294715" cy="439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57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211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Alicja’s part</vt:lpstr>
      <vt:lpstr>Clustering_1</vt:lpstr>
      <vt:lpstr>PowerPoint Presentation</vt:lpstr>
      <vt:lpstr>PowerPoint Presentation</vt:lpstr>
      <vt:lpstr>PowerPoint Presentation</vt:lpstr>
      <vt:lpstr>Clustering_2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Alicja Ziajowska</dc:creator>
  <cp:lastModifiedBy>Alicja Ziajowska</cp:lastModifiedBy>
  <cp:revision>2</cp:revision>
  <dcterms:created xsi:type="dcterms:W3CDTF">2024-11-08T02:13:33Z</dcterms:created>
  <dcterms:modified xsi:type="dcterms:W3CDTF">2024-11-08T02:34:56Z</dcterms:modified>
</cp:coreProperties>
</file>