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48"/>
    <a:srgbClr val="E4C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08" autoAdjust="0"/>
  </p:normalViewPr>
  <p:slideViewPr>
    <p:cSldViewPr snapToGrid="0">
      <p:cViewPr varScale="1">
        <p:scale>
          <a:sx n="63" d="100"/>
          <a:sy n="63" d="100"/>
        </p:scale>
        <p:origin x="78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D8067-55C5-4779-8FF5-3AFF385326C0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9B00C-AFA1-4EB9-8CF5-539590C2620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4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7D05-CB1C-6F4B-E63E-0DD169565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73F47-6912-88E7-4179-A2BF6E25F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2185-8AC3-4211-2478-C29EAB32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C607-2E96-4926-A184-B659B9D6396C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6474-84D0-95CB-4216-FE8FD74D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BACC-7D8A-F2D8-F46E-DA2A9929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9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C034-D7FC-9835-50A0-E1ECFCBA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8C96C-B18D-CCE5-3AB6-C7A0409CC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7AE70-76B4-A61D-1B51-1BF05F64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0215-99DF-4FA6-9682-4E20D0FAFFCA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F6F3-39DB-40C1-884B-9915556C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0852-EDD2-BD95-717A-534BC4F8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3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4D48D-0FA0-070F-9EDE-3E2C7111E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AAF75-1B4F-C8E6-689C-BC109C21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DCBA-AA08-2E74-CE98-610CCEFC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0A5E-061F-4CD6-9E7D-12CC40E45E93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2AAE-56CD-36E3-5A05-3CAC2470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423B-61CD-CBE4-A659-54B51384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4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ED79-4D47-4ABE-93FD-0861E41E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45DE-8E7F-2E61-1744-8FE7C79A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3918-E7BB-203F-39DF-157B68C1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F7B1-CBC7-4CF2-90AE-B5CF4CB91CC5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3890-96FF-48A1-0DEB-DCE09FF3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57EA1-ED46-CF6B-1EA1-F03CA4C2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9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2D33-4CC0-091B-58B2-A8C15C55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DC75-B9B7-73AF-5232-0D8FA303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5DB1-815D-456F-FD0F-44CEB2D8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B4B8-5230-4215-85A9-DEBB3F873D58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5E78-1448-D8A2-5EE0-377D4BBD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4F6A-3452-A14D-F166-39C79D8B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8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EC50-3250-2D7D-1559-565F2DE4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CB1-5B8B-D094-6DC8-32F228B28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D709A-09AA-C21C-25FB-8F38496E8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C6B86-F5FB-BBA6-37B7-953F1D6F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EAE5-760C-43D0-8D09-9551749938F9}" type="datetime1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FD9D3-64D9-0F4F-EB7B-8304A289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D167A-4A5F-01B2-9808-8DA72CE9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6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8C89-21A1-7657-D908-3FC5AFE8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9911F-7490-5B5C-AD56-BC2F3FF3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A725B-F400-AD42-DD80-3175EEC87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D9088-1D2E-A755-D365-C16F0A5C2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10510-DE45-4A60-71CA-DEB7CB7B9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5C8B0-65C6-9219-C620-F44E1DB5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71AB-BF83-4198-8806-3D8CBB71A447}" type="datetime1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45D7B-15F9-954C-F533-4092D3A4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0847B-FB08-E73F-4526-8A884D7E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44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24CA-BA93-8813-E876-DF8AE031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C630A-7D10-476B-E4D9-A830B41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853A-C949-49B8-A98D-75A8856C3A3C}" type="datetime1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F0E23-F864-9963-D6FD-A3E45056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144CE-DACA-5D9A-0111-A61A26FF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55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4D611-CFDC-72F2-2B26-5B1103F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6B33-7862-40D2-AC8D-E08F4F8ED7C6}" type="datetime1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61D67-98D8-D2CC-FDCD-425C01EA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92EE4-2FEA-4EAC-2953-1A44BF3A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1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DB76-832E-162E-9D65-5247F1DE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4D24-4737-F3FF-0DFD-439A2EDE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CCAA9-469E-A17F-D553-B62C28012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F231C-A8F7-86F3-8D4F-565413D8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2571-D414-4EF8-9911-C4EF92DB7AC4}" type="datetime1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6827-B356-A1EF-2785-BABF23EA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FF10-5BB9-FE00-8179-E4DA03AA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7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1067-20BF-1F99-36D9-236B1B14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8DBBA-75FF-9342-03C7-74A53AE8F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35593-E70E-2916-7630-573AC315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2C8E-672F-9266-EAAC-74ACAD06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7861-F1A6-42AE-8F59-1F12920E7E26}" type="datetime1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1206D-259E-8715-E82E-A496667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E7B6-4C6D-8B22-24BE-91F36983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9FDAF-3061-C348-7C08-99B2D350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E71C-BFE5-854C-3668-D6887306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8F91-F4EA-CDD5-09F1-E8C313968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DEA4-59E7-42DA-8206-38BE558A15B1}" type="datetime1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AAF9-77E4-CBAF-3261-9BE67D4B4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1F8A-2AA0-A016-8C45-5E93C7C85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5FECA-9BC9-4A5E-BB8B-D085B27CAF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5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90669"/>
            <a:ext cx="9144000" cy="337709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simulation of a </a:t>
            </a:r>
            <a:r>
              <a:rPr lang="en-GB" sz="5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roadblock model </a:t>
            </a:r>
            <a:r>
              <a:rPr lang="en-GB" sz="5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GB" sz="5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translational control</a:t>
            </a:r>
            <a:br>
              <a:rPr lang="fr-FR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4400" b="0" i="0" dirty="0">
                <a:effectLst/>
              </a:rPr>
            </a:br>
            <a:endParaRPr lang="en-GB" sz="4400" dirty="0"/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0" y="5499462"/>
            <a:ext cx="4946468" cy="145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latin typeface="+mj-lt"/>
              </a:rPr>
              <a:t>Supervisors</a:t>
            </a:r>
            <a:r>
              <a:rPr lang="en-GB" dirty="0">
                <a:latin typeface="+mj-lt"/>
              </a:rPr>
              <a:t>: Dr Edward Wallace</a:t>
            </a:r>
          </a:p>
          <a:p>
            <a:pPr algn="l"/>
            <a:r>
              <a:rPr lang="en-GB" dirty="0">
                <a:latin typeface="+mj-lt"/>
              </a:rPr>
              <a:t>	         Dr Ramon </a:t>
            </a:r>
            <a:r>
              <a:rPr lang="en-GB" dirty="0" err="1">
                <a:latin typeface="+mj-lt"/>
              </a:rPr>
              <a:t>Grima</a:t>
            </a:r>
            <a:endParaRPr lang="en-GB" dirty="0">
              <a:latin typeface="+mj-lt"/>
            </a:endParaRPr>
          </a:p>
          <a:p>
            <a:pPr algn="l"/>
            <a:r>
              <a:rPr lang="en-GB" b="1" dirty="0">
                <a:latin typeface="+mj-lt"/>
              </a:rPr>
              <a:t>Student: </a:t>
            </a:r>
            <a:r>
              <a:rPr lang="en-GB" dirty="0">
                <a:latin typeface="+mj-lt"/>
              </a:rPr>
              <a:t>Gabin Rousseau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5889F-C3E1-C08B-FB6E-88450B1BB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"/>
          <a:stretch/>
        </p:blipFill>
        <p:spPr>
          <a:xfrm>
            <a:off x="10838906" y="5567767"/>
            <a:ext cx="1095990" cy="11019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17566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</a:t>
            </a:r>
            <a:r>
              <a:rPr lang="en-GB" baseline="30000" dirty="0"/>
              <a:t>th</a:t>
            </a:r>
            <a:r>
              <a:rPr lang="en-GB" dirty="0"/>
              <a:t> February 2024</a:t>
            </a:r>
          </a:p>
        </p:txBody>
      </p:sp>
    </p:spTree>
    <p:extLst>
      <p:ext uri="{BB962C8B-B14F-4D97-AF65-F5344CB8AC3E}">
        <p14:creationId xmlns:p14="http://schemas.microsoft.com/office/powerpoint/2010/main" val="147146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47CAD-0AA2-E9A5-CA15-4A2F996C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Translational</a:t>
            </a:r>
            <a:r>
              <a:rPr lang="fr-FR" dirty="0"/>
              <a:t> control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C46114-E8CA-6F83-912F-EEB746B5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2</a:t>
            </a:fld>
            <a:endParaRPr lang="en-GB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B08DE81-73C2-A56C-51D5-645C06B30C67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30C2675-E81B-AE53-F5C1-254B8071FED4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7F1E2C9-3EC5-A3B7-2EA6-0054FC699FE9}"/>
              </a:ext>
            </a:extLst>
          </p:cNvPr>
          <p:cNvSpPr/>
          <p:nvPr/>
        </p:nvSpPr>
        <p:spPr>
          <a:xfrm>
            <a:off x="101727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52A4485-236D-A6C8-E9B9-5D2BA24C3888}"/>
              </a:ext>
            </a:extLst>
          </p:cNvPr>
          <p:cNvSpPr/>
          <p:nvPr/>
        </p:nvSpPr>
        <p:spPr>
          <a:xfrm>
            <a:off x="9265920" y="6449374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53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F158B-0FEF-ACD3-E912-1F1D3D5F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Introducing</a:t>
            </a:r>
            <a:r>
              <a:rPr lang="fr-FR" dirty="0"/>
              <a:t> the </a:t>
            </a:r>
            <a:r>
              <a:rPr lang="fr-FR" dirty="0" err="1"/>
              <a:t>hypothetical</a:t>
            </a:r>
            <a:r>
              <a:rPr lang="fr-FR" dirty="0"/>
              <a:t> </a:t>
            </a:r>
            <a:r>
              <a:rPr lang="fr-FR" dirty="0" err="1"/>
              <a:t>roadblock</a:t>
            </a:r>
            <a:r>
              <a:rPr lang="fr-FR" dirty="0"/>
              <a:t> Ssd1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E0EE7-F2D4-7627-0924-871EA4A1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3</a:t>
            </a:fld>
            <a:endParaRPr lang="en-GB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16BEDD7-5742-17FF-2908-9A54EAF80921}"/>
              </a:ext>
            </a:extLst>
          </p:cNvPr>
          <p:cNvSpPr txBox="1">
            <a:spLocks/>
          </p:cNvSpPr>
          <p:nvPr/>
        </p:nvSpPr>
        <p:spPr>
          <a:xfrm>
            <a:off x="8709660" y="6289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0BF0A74-1F47-666F-0FEC-09F97F21919C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5903982-AFFF-344A-3C30-34317F58D37C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B98D39-599B-4083-0C16-A43011193E6C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6934252-0463-9749-51D3-E548EFFC9A0E}"/>
              </a:ext>
            </a:extLst>
          </p:cNvPr>
          <p:cNvSpPr/>
          <p:nvPr/>
        </p:nvSpPr>
        <p:spPr>
          <a:xfrm>
            <a:off x="9822180" y="6461916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17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89F35F-D944-DDEB-9887-D3DB1170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4</a:t>
            </a:fld>
            <a:endParaRPr lang="en-GB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EFFCE0E-C175-478B-6D6F-596061B74C9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75FECA-9BC9-4A5E-BB8B-D085B27CAF2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55AFDB4-119C-EFD6-CA0D-66A5311CF7D5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B63A639-2879-9F57-5539-C01F64A00510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05E38FD-BAF7-59C2-D73E-7CF6F87CEBC7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D209CAF-1A2C-5571-0E22-586D176FE387}"/>
              </a:ext>
            </a:extLst>
          </p:cNvPr>
          <p:cNvSpPr/>
          <p:nvPr/>
        </p:nvSpPr>
        <p:spPr>
          <a:xfrm>
            <a:off x="10378440" y="6472235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41D9E15-DD03-191D-E0AD-6E0445EB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A modeling solution </a:t>
            </a:r>
            <a:r>
              <a:rPr lang="fr-FR" dirty="0" err="1"/>
              <a:t>with</a:t>
            </a:r>
            <a:r>
              <a:rPr lang="fr-FR" dirty="0"/>
              <a:t> TASEP?</a:t>
            </a:r>
            <a:br>
              <a:rPr lang="fr-FR" dirty="0"/>
            </a:br>
            <a:r>
              <a:rPr lang="fr-FR" sz="2800" dirty="0"/>
              <a:t>(</a:t>
            </a:r>
            <a:r>
              <a:rPr lang="fr-FR" sz="2800" b="1" dirty="0" err="1"/>
              <a:t>T</a:t>
            </a:r>
            <a:r>
              <a:rPr lang="fr-FR" sz="2800" dirty="0" err="1"/>
              <a:t>otally</a:t>
            </a:r>
            <a:r>
              <a:rPr lang="fr-FR" sz="2800" dirty="0"/>
              <a:t> </a:t>
            </a:r>
            <a:r>
              <a:rPr lang="fr-FR" sz="2800" b="1" dirty="0" err="1"/>
              <a:t>A</a:t>
            </a:r>
            <a:r>
              <a:rPr lang="fr-FR" sz="2800" dirty="0" err="1"/>
              <a:t>symmetric</a:t>
            </a:r>
            <a:r>
              <a:rPr lang="fr-FR" sz="2800" dirty="0"/>
              <a:t> </a:t>
            </a:r>
            <a:r>
              <a:rPr lang="fr-FR" sz="2800" b="1" dirty="0"/>
              <a:t>S</a:t>
            </a:r>
            <a:r>
              <a:rPr lang="fr-FR" sz="2800" dirty="0"/>
              <a:t>imple </a:t>
            </a:r>
            <a:r>
              <a:rPr lang="fr-FR" sz="2800" b="1" dirty="0"/>
              <a:t>E</a:t>
            </a:r>
            <a:r>
              <a:rPr lang="fr-FR" sz="2800" dirty="0"/>
              <a:t>xclusion </a:t>
            </a:r>
            <a:r>
              <a:rPr lang="fr-FR" sz="2800" b="1" dirty="0"/>
              <a:t>P</a:t>
            </a:r>
            <a:r>
              <a:rPr lang="fr-FR" sz="2800" dirty="0"/>
              <a:t>rocess)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926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36495-B06A-B55F-FB85-EAEE0477C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7E80A-1694-274F-4CAB-6C727655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BEBCAA-D0FB-E462-DE71-FA4794BF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EE485E-4776-536D-B536-4F2EC334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5</a:t>
            </a:fld>
            <a:endParaRPr lang="en-GB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1F92DB1-DE72-DA17-C84C-D27EC36BD663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4191CE7-BD03-A0ED-7224-6943C0609841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14CA804-2325-9CCD-7330-F142E0944B24}"/>
              </a:ext>
            </a:extLst>
          </p:cNvPr>
          <p:cNvSpPr/>
          <p:nvPr/>
        </p:nvSpPr>
        <p:spPr>
          <a:xfrm>
            <a:off x="101727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408D831-F0E8-7CC2-BFB1-3A1534264189}"/>
              </a:ext>
            </a:extLst>
          </p:cNvPr>
          <p:cNvSpPr/>
          <p:nvPr/>
        </p:nvSpPr>
        <p:spPr>
          <a:xfrm>
            <a:off x="9265920" y="6449374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3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08F4A-2A21-1794-5FB2-FFA779DEB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77E23-E6EA-926A-B5FF-752BFEA7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638DB-D9DF-32DD-482F-F72CFAC4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48F9C6-56CF-3054-9A80-A01496D8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9F5A06C-A55B-DA8A-8048-5BE26AD61676}"/>
              </a:ext>
            </a:extLst>
          </p:cNvPr>
          <p:cNvSpPr txBox="1">
            <a:spLocks/>
          </p:cNvSpPr>
          <p:nvPr/>
        </p:nvSpPr>
        <p:spPr>
          <a:xfrm>
            <a:off x="8709660" y="6289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3635150-1AA2-2CAB-DC1E-FE35061BB8F0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0B89D02-5AAB-A54F-2FCA-ED652A36D394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EB2939B-7583-7505-0F83-D9C114EF9097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FB89780-0448-DE10-0691-C70A790ED034}"/>
              </a:ext>
            </a:extLst>
          </p:cNvPr>
          <p:cNvSpPr/>
          <p:nvPr/>
        </p:nvSpPr>
        <p:spPr>
          <a:xfrm>
            <a:off x="9822180" y="6461916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43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B64B9-411D-6985-FFF5-3B56DFE6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DD5922-E74B-984E-A114-8CC98555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7</a:t>
            </a:fld>
            <a:endParaRPr lang="en-GB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0FCB9C0-3F37-4CBD-0F25-A7937D440C4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75FECA-9BC9-4A5E-BB8B-D085B27CAF2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C893650-6FE7-F87F-9141-5BC565BECA7E}"/>
              </a:ext>
            </a:extLst>
          </p:cNvPr>
          <p:cNvSpPr/>
          <p:nvPr/>
        </p:nvSpPr>
        <p:spPr>
          <a:xfrm>
            <a:off x="906780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7DA4DDB-3DF5-5A8C-FB29-63AA5F928698}"/>
              </a:ext>
            </a:extLst>
          </p:cNvPr>
          <p:cNvSpPr/>
          <p:nvPr/>
        </p:nvSpPr>
        <p:spPr>
          <a:xfrm>
            <a:off x="961644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956C25-0081-0990-7D9B-D45CBEDB7C15}"/>
              </a:ext>
            </a:extLst>
          </p:cNvPr>
          <p:cNvSpPr/>
          <p:nvPr/>
        </p:nvSpPr>
        <p:spPr>
          <a:xfrm>
            <a:off x="10165080" y="6397624"/>
            <a:ext cx="556260" cy="282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3372580-E22C-8799-4BFC-6A1707E733CA}"/>
              </a:ext>
            </a:extLst>
          </p:cNvPr>
          <p:cNvSpPr/>
          <p:nvPr/>
        </p:nvSpPr>
        <p:spPr>
          <a:xfrm>
            <a:off x="10378440" y="6472235"/>
            <a:ext cx="144780" cy="167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55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0533A-E287-B059-7432-5BBCCB46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2628265"/>
            <a:ext cx="10515600" cy="1325563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AFB2C4-9E3B-68CE-FBA2-25EF86E2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ECA-9BC9-4A5E-BB8B-D085B27CAF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9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Grand écran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Computer simulation of a roadblock model of translational control  </vt:lpstr>
      <vt:lpstr>Translational control</vt:lpstr>
      <vt:lpstr>Introducing the hypothetical roadblock Ssd1</vt:lpstr>
      <vt:lpstr>A modeling solution with TASEP? (Totally Asymmetric Simple Exclusion Process)</vt:lpstr>
      <vt:lpstr>Présentation PowerPoint</vt:lpstr>
      <vt:lpstr>Présentation PowerPoint</vt:lpstr>
      <vt:lpstr>Présentation PowerPoint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inducible protein degradation tool to manipulate DNA repair for improved gene editing in Chlamydomonas reinhardtii </dc:title>
  <dc:creator>Gabin Rousseau</dc:creator>
  <cp:lastModifiedBy>Gabin Rousseau</cp:lastModifiedBy>
  <cp:revision>46</cp:revision>
  <dcterms:created xsi:type="dcterms:W3CDTF">2023-08-28T22:29:49Z</dcterms:created>
  <dcterms:modified xsi:type="dcterms:W3CDTF">2024-02-15T09:45:19Z</dcterms:modified>
</cp:coreProperties>
</file>