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85080" y="-450720"/>
            <a:ext cx="914292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simulation of a roadblock model of translational control</a:t>
            </a:r>
            <a:endParaRPr b="1" lang="en-GB" sz="18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60000" y="1944000"/>
            <a:ext cx="4464000" cy="30060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770880" y="3496680"/>
            <a:ext cx="4464000" cy="32713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6912000" y="360000"/>
            <a:ext cx="4322880" cy="3168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4"/>
          <a:stretch/>
        </p:blipFill>
        <p:spPr>
          <a:xfrm>
            <a:off x="3744000" y="2934720"/>
            <a:ext cx="2066760" cy="64728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1657080" y="4320000"/>
            <a:ext cx="914292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Coop</a:t>
            </a:r>
            <a:endParaRPr b="1" lang="en-GB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512000" y="989280"/>
            <a:ext cx="914292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Independence</a:t>
            </a:r>
            <a:endParaRPr b="1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510560" y="165240"/>
            <a:ext cx="10152720" cy="631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LibreOffice/6.4.7.2$Linux_X86_64 LibreOffice_project/40$Build-2</Application>
  <Words>91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2024-02-01T00:19:18Z</dcterms:created>
  <dc:creator>Gabin Rousseau</dc:creator>
  <dc:description/>
  <dc:language>en-GB</dc:language>
  <cp:lastModifiedBy/>
  <dcterms:modified xsi:type="dcterms:W3CDTF">2024-03-21T13:49:47Z</dcterms:modified>
  <cp:revision>8</cp:revision>
  <dc:subject/>
  <dc:title>Harnessing TASEP to model roadblock dynamics in translation initiation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