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656360" y="576000"/>
            <a:ext cx="914328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Modeling Ssd1 roadblocking:</a:t>
            </a:r>
            <a:br/>
            <a:r>
              <a:rPr b="0" lang="fr-FR" sz="4000" spc="-1" strike="noStrike">
                <a:solidFill>
                  <a:srgbClr val="000000"/>
                </a:solidFill>
                <a:latin typeface="Calibri Light"/>
              </a:rPr>
              <a:t>Independent OR Cooperative 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446840" y="5962680"/>
            <a:ext cx="10944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QUESTION: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roadblock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independence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sufficient to match experimental results, or can we only explain it by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cooperativity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008000" y="2482920"/>
            <a:ext cx="4587480" cy="327672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2766960" y="2129040"/>
            <a:ext cx="266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uFillTx/>
                <a:latin typeface="Arial"/>
              </a:rPr>
              <a:t>Experimental results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7560000" y="2061720"/>
            <a:ext cx="3743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uFillTx/>
                <a:latin typeface="Arial"/>
              </a:rPr>
              <a:t>Independent roadblocks model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6048000" y="2448000"/>
            <a:ext cx="5903640" cy="345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510560" y="165240"/>
            <a:ext cx="10153080" cy="63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LibreOffice/6.4.7.2$Linux_X86_64 LibreOffice_project/40$Build-2</Application>
  <Words>91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2024-02-01T00:19:18Z</dcterms:created>
  <dc:creator>Gabin Rousseau</dc:creator>
  <dc:description/>
  <dc:language>en-GB</dc:language>
  <cp:lastModifiedBy/>
  <dcterms:modified xsi:type="dcterms:W3CDTF">2024-02-15T15:43:12Z</dcterms:modified>
  <cp:revision>7</cp:revision>
  <dc:subject/>
  <dc:title>Harnessing TASEP to model roadblock dynamics in translation initiation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