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0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40718D-E8C9-8F04-54D3-5D4C89CB12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A874F13-EE5F-3BA2-7469-3A2954A003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4154A60-17C1-D45A-7B95-5CEE4F38A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A3ED8-8E84-4830-B81B-E2C4B20376E4}" type="datetimeFigureOut">
              <a:rPr lang="fr-FR" smtClean="0"/>
              <a:t>18/01/2024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7AF78D0-7B14-FA46-06EB-74D642ABD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6E62806-F62C-6246-0350-CFF897D79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362BE-FB6E-475A-B3FF-50CD0A72B2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7583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7BD238-7E7F-1C21-DF53-C51AFB9F2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4AF2286-19CD-7BAE-5FDA-A3B7E8DCCC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407A011-6759-72CA-9F02-12DBD5901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A3ED8-8E84-4830-B81B-E2C4B20376E4}" type="datetimeFigureOut">
              <a:rPr lang="fr-FR" smtClean="0"/>
              <a:t>18/01/2024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06AD41D-77BC-D554-F93B-436F604C8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50F25D-7B35-F8C6-66F1-27E7736F5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362BE-FB6E-475A-B3FF-50CD0A72B2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4449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7AB2B34-4699-4183-399F-41853A2E87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C750474-45AB-466A-E9AF-2281B3B478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D916619-6284-0614-6368-865E5AE99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A3ED8-8E84-4830-B81B-E2C4B20376E4}" type="datetimeFigureOut">
              <a:rPr lang="fr-FR" smtClean="0"/>
              <a:t>18/01/2024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889774C-2BB3-7BBA-EA77-C4FB69B75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6130FF-49F4-612A-6B39-ED3EF96B1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362BE-FB6E-475A-B3FF-50CD0A72B2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6029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EBD0F0-D373-C996-C61B-81FA68F21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36A9CA-1958-FEAE-51B9-F662623CE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A476BE9-FF50-C686-D93B-2A7A7C37F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A3ED8-8E84-4830-B81B-E2C4B20376E4}" type="datetimeFigureOut">
              <a:rPr lang="fr-FR" smtClean="0"/>
              <a:t>18/01/2024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229B44-7F37-A8BB-6144-0FBAD9CC4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6ABDCBD-CD80-8A81-AD5A-7853E03EB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362BE-FB6E-475A-B3FF-50CD0A72B2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2769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B0E079-A68D-2968-EF32-5806E52AC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2401A08-A13E-D765-F5C6-537F524077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4352CC3-ACAA-648D-2412-347FA333D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A3ED8-8E84-4830-B81B-E2C4B20376E4}" type="datetimeFigureOut">
              <a:rPr lang="fr-FR" smtClean="0"/>
              <a:t>18/01/2024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917FE48-182E-007D-1E8D-41CFD8BB9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EAEE808-A40C-44E6-6D26-1145980EE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362BE-FB6E-475A-B3FF-50CD0A72B2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9050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45CC94-6FBD-ED98-5337-136E82AED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576FD2-425C-F0F6-02E6-F0D9A8EE7F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617D29B-A62A-4323-70E9-E909E50928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640D744-7363-CEE4-B8A5-5BFC3CAB9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A3ED8-8E84-4830-B81B-E2C4B20376E4}" type="datetimeFigureOut">
              <a:rPr lang="fr-FR" smtClean="0"/>
              <a:t>18/01/2024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9B1EECC-6B2A-2281-F8A0-A5181E503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C86A7F5-1798-E6B7-FFC3-0ACD2E419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362BE-FB6E-475A-B3FF-50CD0A72B2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7452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88905A-837B-C469-3BB4-A69FAC00D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6A2959B-67A3-72B6-1B7F-F3E535BBF8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ABD90DF-1CB1-625C-90C9-8618D4F819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5815D85-EB64-0D41-A8A0-923DD42F0D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591C288-7D7F-12D5-21BD-4D9F1D2DE4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F78DDFC-DBE1-9F39-A1BC-117544226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A3ED8-8E84-4830-B81B-E2C4B20376E4}" type="datetimeFigureOut">
              <a:rPr lang="fr-FR" smtClean="0"/>
              <a:t>18/01/2024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3981F57-4D7B-0B40-96B7-1334C7DF0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76D24AA-E2A2-BD43-2415-8CD9278E5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362BE-FB6E-475A-B3FF-50CD0A72B2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0481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B98D5E-7B9F-D630-CFA4-BF5132CBF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0581BBD-580E-FF36-E18C-88615AD73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A3ED8-8E84-4830-B81B-E2C4B20376E4}" type="datetimeFigureOut">
              <a:rPr lang="fr-FR" smtClean="0"/>
              <a:t>18/01/2024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F2A456C-8299-BDA2-05E8-5AF1E44CC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5996C26-3FE9-ADB4-A9C5-047643661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362BE-FB6E-475A-B3FF-50CD0A72B2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347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01BAF2E-C980-D87C-05E9-454AFCB74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A3ED8-8E84-4830-B81B-E2C4B20376E4}" type="datetimeFigureOut">
              <a:rPr lang="fr-FR" smtClean="0"/>
              <a:t>18/01/2024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67B93AC-4A03-0B3F-B236-7FC137F2D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EF93152-D4F8-9A05-5BFB-8A5E575EB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362BE-FB6E-475A-B3FF-50CD0A72B2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4666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2D9971-3D25-8720-F663-9A7FEA1E8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D0A656F-0A33-B284-1A42-AAFECF7BC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5053904-6CBB-5183-47B6-B9D1E7F03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560A0B9-E40F-B5E1-9E33-774FC414B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A3ED8-8E84-4830-B81B-E2C4B20376E4}" type="datetimeFigureOut">
              <a:rPr lang="fr-FR" smtClean="0"/>
              <a:t>18/01/2024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2978BE8-E72E-4AA1-403B-A5206C2A1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B604D0D-5505-1784-6755-B3BA6CD03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362BE-FB6E-475A-B3FF-50CD0A72B2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9861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48956B-6976-5A45-EE3C-C424A9E96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093F53A-D8DD-0539-4FFF-2F33EBDFA9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ED80114-6536-932A-7249-06791EFBEB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4586A41-BBC5-8711-8991-504C497D2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A3ED8-8E84-4830-B81B-E2C4B20376E4}" type="datetimeFigureOut">
              <a:rPr lang="fr-FR" smtClean="0"/>
              <a:t>18/01/2024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925DAE2-71DE-A123-83C4-AC81ABE18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CCFCCC8-CCA6-C021-2868-78CA3E9CE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362BE-FB6E-475A-B3FF-50CD0A72B2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007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176A949-791B-E16C-04D5-DAC0625A6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80D87CB-ACE3-9FD7-1A95-7D32315CF8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30772A-3651-7D55-428F-D3DCA6C319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A3ED8-8E84-4830-B81B-E2C4B20376E4}" type="datetimeFigureOut">
              <a:rPr lang="fr-FR" smtClean="0"/>
              <a:t>18/01/2024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D887225-22D2-7EBA-EA79-58C854062F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6A061D-4DBB-58D1-4250-F5CA3D11CC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362BE-FB6E-475A-B3FF-50CD0A72B2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4778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AB56DA-848E-9794-992A-C35E619613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7051" y="470682"/>
            <a:ext cx="9144000" cy="883858"/>
          </a:xfrm>
        </p:spPr>
        <p:txBody>
          <a:bodyPr>
            <a:noAutofit/>
          </a:bodyPr>
          <a:lstStyle/>
          <a:p>
            <a:r>
              <a:rPr lang="fr-FR" sz="4000" dirty="0" err="1"/>
              <a:t>Getting</a:t>
            </a:r>
            <a:r>
              <a:rPr lang="fr-FR" sz="4000" dirty="0"/>
              <a:t> </a:t>
            </a:r>
            <a:r>
              <a:rPr lang="fr-FR" sz="4000" dirty="0" err="1"/>
              <a:t>used</a:t>
            </a:r>
            <a:r>
              <a:rPr lang="fr-FR" sz="4000" dirty="0"/>
              <a:t> to TASEP </a:t>
            </a:r>
            <a:r>
              <a:rPr lang="fr-FR" sz="4000" dirty="0" err="1"/>
              <a:t>formulaism</a:t>
            </a:r>
            <a:r>
              <a:rPr lang="fr-FR" sz="4000" dirty="0"/>
              <a:t> to help model </a:t>
            </a:r>
            <a:r>
              <a:rPr lang="fr-FR" sz="4000" b="1" dirty="0"/>
              <a:t>translation </a:t>
            </a:r>
            <a:r>
              <a:rPr lang="fr-FR" sz="4000" b="1" dirty="0" err="1"/>
              <a:t>roadblocking</a:t>
            </a:r>
            <a:r>
              <a:rPr lang="fr-FR" sz="4000" dirty="0"/>
              <a:t> in Python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AF9ADE7-02A6-C0F4-AE3E-96D8821A8D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341"/>
            <a:ext cx="6450841" cy="200927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DE97441-CF69-6E44-6F58-297CFD469D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2341" y="1507495"/>
            <a:ext cx="5472752" cy="5144649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1A1B509D-AD76-6C31-E40B-8A158173B7E6}"/>
              </a:ext>
            </a:extLst>
          </p:cNvPr>
          <p:cNvSpPr txBox="1"/>
          <p:nvPr/>
        </p:nvSpPr>
        <p:spPr>
          <a:xfrm>
            <a:off x="515205" y="6498255"/>
            <a:ext cx="60971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/>
              <a:t>Luca </a:t>
            </a:r>
            <a:r>
              <a:rPr lang="fr-FR" sz="1400" dirty="0" err="1"/>
              <a:t>Ciandrini</a:t>
            </a:r>
            <a:r>
              <a:rPr lang="fr-FR" sz="1400" dirty="0"/>
              <a:t>, Richmond L. </a:t>
            </a:r>
            <a:r>
              <a:rPr lang="fr-FR" sz="1400" dirty="0" err="1"/>
              <a:t>Crisostomo</a:t>
            </a:r>
            <a:r>
              <a:rPr lang="fr-FR" sz="1400" dirty="0"/>
              <a:t>, </a:t>
            </a:r>
            <a:r>
              <a:rPr lang="fr-FR" sz="1400" dirty="0" err="1"/>
              <a:t>Juraj</a:t>
            </a:r>
            <a:r>
              <a:rPr lang="fr-FR" sz="1400" dirty="0"/>
              <a:t> </a:t>
            </a:r>
            <a:r>
              <a:rPr lang="fr-FR" sz="1400" dirty="0" err="1"/>
              <a:t>Szavits-Nossan</a:t>
            </a:r>
            <a:r>
              <a:rPr lang="fr-FR" sz="1400" dirty="0"/>
              <a:t>; 2023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C52F798-14C0-9DDB-88D0-36FC44BF5021}"/>
              </a:ext>
            </a:extLst>
          </p:cNvPr>
          <p:cNvSpPr/>
          <p:nvPr/>
        </p:nvSpPr>
        <p:spPr>
          <a:xfrm>
            <a:off x="866633" y="3227696"/>
            <a:ext cx="5008729" cy="1023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riangle isocèle 10">
            <a:extLst>
              <a:ext uri="{FF2B5EF4-FFF2-40B4-BE49-F238E27FC236}">
                <a16:creationId xmlns:a16="http://schemas.microsoft.com/office/drawing/2014/main" id="{FF5C3539-6178-32C5-ADDC-27E059DA63AD}"/>
              </a:ext>
            </a:extLst>
          </p:cNvPr>
          <p:cNvSpPr/>
          <p:nvPr/>
        </p:nvSpPr>
        <p:spPr>
          <a:xfrm rot="10800000">
            <a:off x="2518011" y="2979370"/>
            <a:ext cx="320723" cy="245660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D05C55D-2597-525A-A2F3-B98FEA33086C}"/>
              </a:ext>
            </a:extLst>
          </p:cNvPr>
          <p:cNvSpPr txBox="1"/>
          <p:nvPr/>
        </p:nvSpPr>
        <p:spPr>
          <a:xfrm>
            <a:off x="2379261" y="2668927"/>
            <a:ext cx="60971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b="1" dirty="0"/>
              <a:t>START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8948A08-CCEE-210F-F122-103DEFFA7E6D}"/>
              </a:ext>
            </a:extLst>
          </p:cNvPr>
          <p:cNvSpPr txBox="1"/>
          <p:nvPr/>
        </p:nvSpPr>
        <p:spPr>
          <a:xfrm>
            <a:off x="5887302" y="3102200"/>
            <a:ext cx="60971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b="1" dirty="0"/>
              <a:t>3’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883B7378-48E3-CFE8-040F-998B64C4548C}"/>
              </a:ext>
            </a:extLst>
          </p:cNvPr>
          <p:cNvSpPr txBox="1"/>
          <p:nvPr/>
        </p:nvSpPr>
        <p:spPr>
          <a:xfrm>
            <a:off x="51181" y="3112516"/>
            <a:ext cx="60971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b="1" dirty="0" err="1"/>
              <a:t>mRNA</a:t>
            </a:r>
            <a:r>
              <a:rPr lang="fr-FR" sz="1400" b="1" dirty="0"/>
              <a:t>  5’</a:t>
            </a:r>
          </a:p>
        </p:txBody>
      </p:sp>
      <p:sp>
        <p:nvSpPr>
          <p:cNvPr id="16" name="Flèche : bas 15">
            <a:extLst>
              <a:ext uri="{FF2B5EF4-FFF2-40B4-BE49-F238E27FC236}">
                <a16:creationId xmlns:a16="http://schemas.microsoft.com/office/drawing/2014/main" id="{4D218B49-8349-2A56-7CE0-45E89FA1EE83}"/>
              </a:ext>
            </a:extLst>
          </p:cNvPr>
          <p:cNvSpPr/>
          <p:nvPr/>
        </p:nvSpPr>
        <p:spPr>
          <a:xfrm>
            <a:off x="1974936" y="2647163"/>
            <a:ext cx="625524" cy="1064526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EA8EB97-955D-CEDE-417E-DEE95C053D13}"/>
              </a:ext>
            </a:extLst>
          </p:cNvPr>
          <p:cNvSpPr txBox="1"/>
          <p:nvPr/>
        </p:nvSpPr>
        <p:spPr>
          <a:xfrm>
            <a:off x="1629203" y="2297738"/>
            <a:ext cx="60971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b="1" dirty="0"/>
              <a:t>Ssd1 (</a:t>
            </a:r>
            <a:r>
              <a:rPr lang="fr-FR" sz="1400" b="1" dirty="0" err="1"/>
              <a:t>roadblock</a:t>
            </a:r>
            <a:r>
              <a:rPr lang="fr-FR" sz="1400" b="1" dirty="0"/>
              <a:t>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3CA183-1818-B5EB-B800-61F2A5538F02}"/>
              </a:ext>
            </a:extLst>
          </p:cNvPr>
          <p:cNvSpPr/>
          <p:nvPr/>
        </p:nvSpPr>
        <p:spPr>
          <a:xfrm>
            <a:off x="854693" y="2687003"/>
            <a:ext cx="987755" cy="5380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Ribosome</a:t>
            </a:r>
          </a:p>
        </p:txBody>
      </p:sp>
      <p:sp>
        <p:nvSpPr>
          <p:cNvPr id="26" name="Interdiction 25">
            <a:extLst>
              <a:ext uri="{FF2B5EF4-FFF2-40B4-BE49-F238E27FC236}">
                <a16:creationId xmlns:a16="http://schemas.microsoft.com/office/drawing/2014/main" id="{FA4C1DAB-8C4B-A6D3-B6B5-EC081E32F2BB}"/>
              </a:ext>
            </a:extLst>
          </p:cNvPr>
          <p:cNvSpPr/>
          <p:nvPr/>
        </p:nvSpPr>
        <p:spPr>
          <a:xfrm>
            <a:off x="1738654" y="2721443"/>
            <a:ext cx="460624" cy="466994"/>
          </a:xfrm>
          <a:prstGeom prst="noSmoking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62410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</Words>
  <Application>Microsoft Office PowerPoint</Application>
  <PresentationFormat>Grand écran</PresentationFormat>
  <Paragraphs>7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Getting used to TASEP formulaism to help model translation roadblocking in Python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used to TASEP formulaism to help model translation roadblocking in Python</dc:title>
  <dc:creator>Gabin Rousseau</dc:creator>
  <cp:lastModifiedBy>Gabin Rousseau</cp:lastModifiedBy>
  <cp:revision>1</cp:revision>
  <dcterms:created xsi:type="dcterms:W3CDTF">2024-01-18T09:27:42Z</dcterms:created>
  <dcterms:modified xsi:type="dcterms:W3CDTF">2024-01-18T10:00:08Z</dcterms:modified>
</cp:coreProperties>
</file>