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40F7F-BCAC-288D-8C3D-3AD1ED0B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BEC5CF-B460-F6FE-DB72-5634332DC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48C71-A8DD-52CF-F989-5A9BE76E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5B6A5-1714-D14B-1C0B-1DF7A47A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04E0D-97AD-AD60-2C74-ACD9A198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08F3F-E6D2-20A9-B0E3-6BEECD74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FBA5-A119-062D-1220-0B5CC3CFF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23A71-A2C8-1A0E-7487-F8FC200A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17C0B-F394-B14C-2734-EA47F0B0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448E8-13BC-A41A-1F23-7AA3AA32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26DAFD-DE87-BA13-F2A3-EEFEE93B3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01DB8-1A1B-9EAA-F9E9-CC322C1C2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6FFAC-E07E-6EFB-8655-1608C75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F13F8-51B9-6E7D-536F-A849256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1A96B-F1AB-EDDB-F09A-AD1C34E6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4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F9149-37A8-A379-D5A2-20165ED4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DA50-4125-CFC7-8F46-CCF885B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8BAC8-30FC-E845-A5DA-1242FF2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17079-E65C-491D-CB87-092BB320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E8D71-425E-D578-1C58-71EE0F55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8921D-6E19-5EAE-610C-6F34B9F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E2E0B-3E7F-B743-B330-C7A6B078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C5ADB-0EE9-E4E3-66A4-6DAB8D31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CC6A8-BF59-402F-8833-FC681DE6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3595B-F418-BAAC-236A-29D3CDD5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5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BAD6A-BE43-5302-9CDE-F96918BF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58A47-FD61-1B4E-CCB8-05F92D7D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0D1FD8-32A4-CF72-A527-E0BF8791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4BB3B5-4C00-F934-8308-E0527A3D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A00BA7-B56E-ACA4-0BB3-0941E3DF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FB7F60-8ACA-F9BB-CB57-C600A52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56501-D36A-0741-46CA-62A2F820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549095-590E-037D-1B40-1621B39D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F66223-24C8-0F44-22C7-C6C80A81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7291E2-52EA-0AAD-84CE-5BB12461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953487-21BC-0730-4E29-B271DECB7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71029D-73A8-B464-54C8-1BAF16CA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65A77-1722-2CBA-03A9-E52F8820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DB44DF-EA84-D4A7-F439-271A6367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5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D98E-2EE6-0DCA-A43A-982E765C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8D04F4-A57C-CBA3-F9C6-39E69F66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93A7EA-7268-DE2C-F411-7C7D0D76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ADBA90-5B35-DE96-D5B7-FA28E056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F1CE0D-57B4-3470-7ED1-BB13F8E3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5C83F9-79AE-809A-647D-B519B7F9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77BA4-33AC-CC00-1508-03627DC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6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E6A80-B6A0-BB72-0763-C8CF231D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6F306-B7D2-9A7E-2C53-6236039A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B8E43F-F007-A10C-044E-4AC25DCC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8D0F9-1A23-68D6-CB38-FD8EDE4A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89F30-F0F4-1479-B47A-5BB9E3D9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E4B5B-A323-5771-34F7-82D06574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8579F-C2C3-797D-220C-569495C9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68107A-8A90-3711-591F-5D04F7407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55E4A2-B3E7-AB05-794E-928199BB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93FD6E-A29E-A6B9-A14F-573CD236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046FE1-6DA1-ACE1-A144-EABA3989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335FC-C61C-3AB9-21AD-A0909835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1F39DB-5BC4-EF94-1973-137EE57F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0E385E-B6A5-9986-4B0C-1A7303D5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A659-0F8C-2065-4F37-8EE3ED078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FC91-D60D-464E-85CA-716B5040C1D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25E84-4397-682B-879D-ACB1FC50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C50AB-EEDA-DE6B-97A2-0F1C949F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FB5D-0763-45EA-AF86-4137874DA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011A2537-C3C4-02A0-B2FF-8ED406A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158" y="611718"/>
            <a:ext cx="9144000" cy="883858"/>
          </a:xfrm>
        </p:spPr>
        <p:txBody>
          <a:bodyPr>
            <a:noAutofit/>
          </a:bodyPr>
          <a:lstStyle/>
          <a:p>
            <a:r>
              <a:rPr lang="fr-FR" sz="4000" dirty="0" err="1"/>
              <a:t>Harnessing</a:t>
            </a:r>
            <a:r>
              <a:rPr lang="fr-FR" sz="4000" dirty="0"/>
              <a:t> TASEP to </a:t>
            </a:r>
            <a:r>
              <a:rPr lang="fr-FR" sz="4000" b="1" dirty="0"/>
              <a:t>model </a:t>
            </a:r>
            <a:r>
              <a:rPr lang="fr-FR" sz="4000" b="1" dirty="0" err="1"/>
              <a:t>roadblock</a:t>
            </a:r>
            <a:r>
              <a:rPr lang="fr-FR" sz="4000" b="1" dirty="0"/>
              <a:t> </a:t>
            </a:r>
            <a:r>
              <a:rPr lang="fr-FR" sz="4000" b="1" dirty="0" err="1"/>
              <a:t>dynamics</a:t>
            </a:r>
            <a:r>
              <a:rPr lang="fr-FR" sz="4000" dirty="0"/>
              <a:t> in translation </a:t>
            </a:r>
            <a:r>
              <a:rPr lang="fr-FR" sz="4000" b="1" dirty="0"/>
              <a:t>initiation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5D268-D67B-ACC0-56C7-A379A753987D}"/>
              </a:ext>
            </a:extLst>
          </p:cNvPr>
          <p:cNvSpPr/>
          <p:nvPr/>
        </p:nvSpPr>
        <p:spPr>
          <a:xfrm>
            <a:off x="873457" y="2630010"/>
            <a:ext cx="5008729" cy="10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25D65E61-6E92-99A1-1B5E-E4307C57F32F}"/>
              </a:ext>
            </a:extLst>
          </p:cNvPr>
          <p:cNvSpPr/>
          <p:nvPr/>
        </p:nvSpPr>
        <p:spPr>
          <a:xfrm rot="10800000">
            <a:off x="2536775" y="2361212"/>
            <a:ext cx="320723" cy="2456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268E0EE-A2AF-9C37-5F68-CBBA93120FF9}"/>
              </a:ext>
            </a:extLst>
          </p:cNvPr>
          <p:cNvSpPr txBox="1"/>
          <p:nvPr/>
        </p:nvSpPr>
        <p:spPr>
          <a:xfrm>
            <a:off x="2398025" y="2050769"/>
            <a:ext cx="1059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START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4F9A2-CC1C-2DD2-47A6-FB5FB6CB7E8B}"/>
              </a:ext>
            </a:extLst>
          </p:cNvPr>
          <p:cNvSpPr txBox="1"/>
          <p:nvPr/>
        </p:nvSpPr>
        <p:spPr>
          <a:xfrm>
            <a:off x="60279" y="2517474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mRNA</a:t>
            </a:r>
            <a:r>
              <a:rPr lang="fr-FR" sz="1400" b="1" dirty="0"/>
              <a:t>  5’</a:t>
            </a:r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AD08C9FF-1496-72C7-BDF9-02609BC51FEC}"/>
              </a:ext>
            </a:extLst>
          </p:cNvPr>
          <p:cNvSpPr/>
          <p:nvPr/>
        </p:nvSpPr>
        <p:spPr>
          <a:xfrm>
            <a:off x="1993700" y="2029005"/>
            <a:ext cx="625524" cy="10645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BD4D2C-F6DA-1D64-A90B-89715FBC3EED}"/>
              </a:ext>
            </a:extLst>
          </p:cNvPr>
          <p:cNvSpPr txBox="1"/>
          <p:nvPr/>
        </p:nvSpPr>
        <p:spPr>
          <a:xfrm>
            <a:off x="1647967" y="1679580"/>
            <a:ext cx="162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Ssd1 (</a:t>
            </a:r>
            <a:r>
              <a:rPr lang="fr-FR" sz="1400" b="1" dirty="0" err="1"/>
              <a:t>roadblock</a:t>
            </a:r>
            <a:r>
              <a:rPr lang="fr-FR" sz="1400" b="1" dirty="0"/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5EA5C-4B81-3F14-DB17-A47D01F96FD4}"/>
              </a:ext>
            </a:extLst>
          </p:cNvPr>
          <p:cNvSpPr/>
          <p:nvPr/>
        </p:nvSpPr>
        <p:spPr>
          <a:xfrm>
            <a:off x="873457" y="2068845"/>
            <a:ext cx="987755" cy="53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Ribosome</a:t>
            </a:r>
          </a:p>
        </p:txBody>
      </p:sp>
      <p:sp>
        <p:nvSpPr>
          <p:cNvPr id="36" name="Interdiction 35">
            <a:extLst>
              <a:ext uri="{FF2B5EF4-FFF2-40B4-BE49-F238E27FC236}">
                <a16:creationId xmlns:a16="http://schemas.microsoft.com/office/drawing/2014/main" id="{FDDF7DE1-EA26-0677-ABA7-C07B5C63508B}"/>
              </a:ext>
            </a:extLst>
          </p:cNvPr>
          <p:cNvSpPr/>
          <p:nvPr/>
        </p:nvSpPr>
        <p:spPr>
          <a:xfrm>
            <a:off x="1757418" y="2103285"/>
            <a:ext cx="460624" cy="466994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4A0EB40-7005-9593-D64C-2F1333A1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39" y="2269668"/>
            <a:ext cx="6789555" cy="1909563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2FCF604B-217A-2C00-B53E-59C033B14E51}"/>
              </a:ext>
            </a:extLst>
          </p:cNvPr>
          <p:cNvSpPr txBox="1"/>
          <p:nvPr/>
        </p:nvSpPr>
        <p:spPr>
          <a:xfrm>
            <a:off x="1446663" y="5962678"/>
            <a:ext cx="1094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QUESTION: </a:t>
            </a: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b="1" dirty="0"/>
              <a:t>interactions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particle</a:t>
            </a:r>
            <a:r>
              <a:rPr lang="fr-FR" dirty="0"/>
              <a:t> and </a:t>
            </a:r>
            <a:r>
              <a:rPr lang="fr-FR" dirty="0" err="1"/>
              <a:t>roadblock</a:t>
            </a:r>
            <a:r>
              <a:rPr lang="fr-FR" dirty="0"/>
              <a:t> </a:t>
            </a:r>
            <a:r>
              <a:rPr lang="fr-FR" b="1" dirty="0" err="1"/>
              <a:t>dynamics</a:t>
            </a:r>
            <a:r>
              <a:rPr lang="fr-FR" dirty="0"/>
              <a:t> in relation to </a:t>
            </a:r>
            <a:r>
              <a:rPr lang="fr-FR" b="1" dirty="0"/>
              <a:t>initiation?</a:t>
            </a:r>
            <a:endParaRPr lang="fr-FR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8364CADA-0B39-E6DE-DEE3-D7FCA22CD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" y="3507720"/>
            <a:ext cx="5185583" cy="1615181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89DF0801-AD9E-6634-22B3-C8E0BA731C9B}"/>
              </a:ext>
            </a:extLst>
          </p:cNvPr>
          <p:cNvSpPr txBox="1"/>
          <p:nvPr/>
        </p:nvSpPr>
        <p:spPr>
          <a:xfrm>
            <a:off x="291869" y="5237961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Luca </a:t>
            </a:r>
            <a:r>
              <a:rPr lang="fr-FR" sz="1400" dirty="0" err="1"/>
              <a:t>Ciandrini</a:t>
            </a:r>
            <a:r>
              <a:rPr lang="fr-FR" sz="1400" dirty="0"/>
              <a:t>, Richmond L. </a:t>
            </a:r>
            <a:r>
              <a:rPr lang="fr-FR" sz="1400" dirty="0" err="1"/>
              <a:t>Crisostomo</a:t>
            </a:r>
            <a:r>
              <a:rPr lang="fr-FR" sz="1400" dirty="0"/>
              <a:t>, </a:t>
            </a:r>
            <a:r>
              <a:rPr lang="fr-FR" sz="1400" dirty="0" err="1"/>
              <a:t>Juraj</a:t>
            </a:r>
            <a:r>
              <a:rPr lang="fr-FR" sz="1400" dirty="0"/>
              <a:t> </a:t>
            </a:r>
            <a:r>
              <a:rPr lang="fr-FR" sz="1400" dirty="0" err="1"/>
              <a:t>Szavits-Nossan</a:t>
            </a:r>
            <a:r>
              <a:rPr lang="fr-FR" sz="1400" dirty="0"/>
              <a:t>; 2023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A3AC6-9004-E8BA-2D32-67F77D0F3A6C}"/>
              </a:ext>
            </a:extLst>
          </p:cNvPr>
          <p:cNvSpPr txBox="1"/>
          <p:nvPr/>
        </p:nvSpPr>
        <p:spPr>
          <a:xfrm>
            <a:off x="131630" y="1577314"/>
            <a:ext cx="489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1.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505222A-2CA0-9D36-BAD8-4437B1F7324E}"/>
              </a:ext>
            </a:extLst>
          </p:cNvPr>
          <p:cNvSpPr txBox="1"/>
          <p:nvPr/>
        </p:nvSpPr>
        <p:spPr>
          <a:xfrm>
            <a:off x="60279" y="3167390"/>
            <a:ext cx="489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2.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E1C19AB-A9CB-5CFB-7BAE-9004446C173F}"/>
              </a:ext>
            </a:extLst>
          </p:cNvPr>
          <p:cNvSpPr txBox="1"/>
          <p:nvPr/>
        </p:nvSpPr>
        <p:spPr>
          <a:xfrm>
            <a:off x="5868663" y="1993482"/>
            <a:ext cx="489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3.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DB37289-E20A-01E3-2EB6-2077374CA5BF}"/>
              </a:ext>
            </a:extLst>
          </p:cNvPr>
          <p:cNvSpPr txBox="1"/>
          <p:nvPr/>
        </p:nvSpPr>
        <p:spPr>
          <a:xfrm>
            <a:off x="6239868" y="4140402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Warclaw</a:t>
            </a:r>
            <a:r>
              <a:rPr lang="fr-FR" sz="1400" dirty="0"/>
              <a:t> et al; 2019</a:t>
            </a:r>
          </a:p>
        </p:txBody>
      </p:sp>
    </p:spTree>
    <p:extLst>
      <p:ext uri="{BB962C8B-B14F-4D97-AF65-F5344CB8AC3E}">
        <p14:creationId xmlns:p14="http://schemas.microsoft.com/office/powerpoint/2010/main" val="19288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BB2-4EEC-7108-924E-20F42FA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88" y="317144"/>
            <a:ext cx="10458734" cy="56995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discrete</a:t>
            </a:r>
            <a:r>
              <a:rPr lang="fr-FR" dirty="0"/>
              <a:t> to </a:t>
            </a:r>
            <a:r>
              <a:rPr lang="fr-FR" dirty="0" err="1"/>
              <a:t>indiscrete</a:t>
            </a:r>
            <a:r>
              <a:rPr lang="fr-FR" dirty="0"/>
              <a:t> time (1)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E96BB2-6F27-E5F9-6813-EB4CC00917D7}"/>
              </a:ext>
            </a:extLst>
          </p:cNvPr>
          <p:cNvSpPr txBox="1"/>
          <p:nvPr/>
        </p:nvSpPr>
        <p:spPr>
          <a:xfrm>
            <a:off x="1682351" y="1663600"/>
            <a:ext cx="31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CELLULAR AUTOMATON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DC4777-7D7A-BF66-C211-8B8A038786A3}"/>
              </a:ext>
            </a:extLst>
          </p:cNvPr>
          <p:cNvSpPr txBox="1"/>
          <p:nvPr/>
        </p:nvSpPr>
        <p:spPr>
          <a:xfrm>
            <a:off x="7631372" y="1663600"/>
            <a:ext cx="31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GILLESPIE FORMULAISM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5C5CDA5-9464-BBA6-6903-4935780AA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" y="2156411"/>
            <a:ext cx="6037996" cy="37216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B2EC43-9751-490E-FB40-07810D145963}"/>
              </a:ext>
            </a:extLst>
          </p:cNvPr>
          <p:cNvSpPr txBox="1"/>
          <p:nvPr/>
        </p:nvSpPr>
        <p:spPr>
          <a:xfrm>
            <a:off x="4619595" y="1078825"/>
            <a:ext cx="318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LOW DENSITY</a:t>
            </a:r>
          </a:p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Expected</a:t>
            </a:r>
            <a:r>
              <a:rPr lang="fr-FR" sz="1600" b="1" dirty="0">
                <a:solidFill>
                  <a:srgbClr val="C00000"/>
                </a:solidFill>
              </a:rPr>
              <a:t> = 0.25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EB82F5F-B8C0-8B84-7895-004AEB80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71" y="2156411"/>
            <a:ext cx="5877557" cy="36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784AFA9-D3CF-9A74-B044-27D0816F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" y="2517041"/>
            <a:ext cx="5843954" cy="3625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E3DBB2-4EEC-7108-924E-20F42FA2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975" y="347819"/>
            <a:ext cx="10738513" cy="56995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discrete</a:t>
            </a:r>
            <a:r>
              <a:rPr lang="fr-FR" dirty="0"/>
              <a:t> to </a:t>
            </a:r>
            <a:r>
              <a:rPr lang="fr-FR" dirty="0" err="1"/>
              <a:t>indiscrete</a:t>
            </a:r>
            <a:r>
              <a:rPr lang="fr-FR" dirty="0"/>
              <a:t> time (2)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E96BB2-6F27-E5F9-6813-EB4CC00917D7}"/>
              </a:ext>
            </a:extLst>
          </p:cNvPr>
          <p:cNvSpPr txBox="1"/>
          <p:nvPr/>
        </p:nvSpPr>
        <p:spPr>
          <a:xfrm>
            <a:off x="1682351" y="1663600"/>
            <a:ext cx="31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CELLULAR AUTOMATON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DC4777-7D7A-BF66-C211-8B8A038786A3}"/>
              </a:ext>
            </a:extLst>
          </p:cNvPr>
          <p:cNvSpPr txBox="1"/>
          <p:nvPr/>
        </p:nvSpPr>
        <p:spPr>
          <a:xfrm>
            <a:off x="7631372" y="1663600"/>
            <a:ext cx="31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GILLESPIE FORMULAISM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B2EC43-9751-490E-FB40-07810D145963}"/>
              </a:ext>
            </a:extLst>
          </p:cNvPr>
          <p:cNvSpPr txBox="1"/>
          <p:nvPr/>
        </p:nvSpPr>
        <p:spPr>
          <a:xfrm>
            <a:off x="4719852" y="1078824"/>
            <a:ext cx="318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HIGH DENSITY</a:t>
            </a:r>
          </a:p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Expected</a:t>
            </a:r>
            <a:r>
              <a:rPr lang="fr-FR" sz="1600" b="1" dirty="0">
                <a:solidFill>
                  <a:srgbClr val="C00000"/>
                </a:solidFill>
              </a:rPr>
              <a:t> = 0.7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06A3A6-9F89-5C3A-053E-326B718EB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8591"/>
            <a:ext cx="5987695" cy="3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5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Harnessing TASEP to model roadblock dynamics in translation initiation</vt:lpstr>
      <vt:lpstr>From discrete to indiscrete time (1)</vt:lpstr>
      <vt:lpstr>From discrete to indiscrete time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TASEP to model roadblock dynamics in translation initiation</dc:title>
  <dc:creator>Gabin Rousseau</dc:creator>
  <cp:lastModifiedBy>Gabin Rousseau</cp:lastModifiedBy>
  <cp:revision>2</cp:revision>
  <dcterms:created xsi:type="dcterms:W3CDTF">2024-02-01T00:19:18Z</dcterms:created>
  <dcterms:modified xsi:type="dcterms:W3CDTF">2024-02-01T00:44:47Z</dcterms:modified>
</cp:coreProperties>
</file>