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F4731-1EA8-4CFA-BEFB-26F4D0C92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5348E-3DDF-4D87-83E8-1824E7013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3424C-6746-4D57-A80A-362F8CBC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AAF8F-67F1-4D28-8526-F45E5F37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45A73-D2AE-4430-A429-797D2644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35BBC-3EB9-479E-B891-A687E62E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3ABBA-473F-45F5-B5B6-AEB5D187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E1D2B-90F7-43F5-8100-9CA3A0E2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24FAC-5427-424F-A376-AEF89231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0B1B8B-FDF8-4AF8-AC99-F327E06C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9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C872C6-DD6E-4A05-96E5-A851308A7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A39B37-CFBD-4279-81A4-01FD466F4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6B458-406D-472D-BE7F-2A16E553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5CF7A0-167E-4FCE-B04B-957DE108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55A6F-D4E0-4F3A-9E38-CF198B5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B11E2-F610-45E0-9516-EA39A952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35D06-7D03-4FEF-84AA-CBD43F0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CC997-04FA-47DA-B0F0-B6109BAB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6E4CE-93ED-493E-ACA2-565491E1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B436AF-C6A6-4ABF-9121-501BE19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3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136BB-9D39-42D0-8AD6-4D3BBBD8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78D7B9-CC68-4E18-97FC-BA625262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954AA0-F5CF-43D8-AF96-7107C672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6ABC52-F7D7-4839-B27F-DFB44D9A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B3445-8AB8-4AA4-8932-21D0B61E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24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16F9A-AE9A-4AC6-B047-3D78444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9A883-45DA-433F-AD32-26A89865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F6B7FD-087A-483D-A5B8-D191D22D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01521-538D-4840-A5F2-5632B13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35F48B-B6AC-43A6-86DA-40D83E4E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58A42-E032-41FC-B9B0-F8991E8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0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FEB7-F755-4E9F-886A-E4FFA13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5A0386-9F86-4CA6-B0EE-57542C59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96F6F-657C-4847-9F4C-E815964E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A2A50A-12B5-4488-8FB2-3D81738E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18335D-C12A-4F17-A6A0-65356AAC3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15269-EC2C-4E05-AB3F-BF884638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55DBBD-E60B-4439-B97E-E754C619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F25082-7200-4F48-B841-C29FC84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F8095-9069-444F-B379-9CBD427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29D289-70A4-46C1-961D-815F08D3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8F79B3-BCB3-478E-8FC0-6692F6E7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15028-3F8B-4E16-BDC9-C70E471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BAFE03-E2E1-4480-B0FB-ECAED2F9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9F53D4-5BE9-498F-8CE2-32E4D46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3B09D-8A5D-4677-A45A-D3F009FF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3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81FFE-C8DE-4A28-BAD1-8CD73F32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16516-D188-4ABB-8261-EDA820C3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CEF2D-BA6D-4775-8B83-B6C02344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90EC6B-F310-4AE8-986E-F0A238E4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0C8F9-0675-4651-8B13-F426A8E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21210-267D-4A2F-B6FD-5ED99333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562A-61E1-4FCE-A65F-F913F879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A29506-CB07-4ED8-B47E-C2CEE042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4C6DB8-DA88-403B-812C-2D286198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3AC502-A615-4242-B5EE-335BE732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F0380-862E-4447-B058-06B32C04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C16EF-6C5F-4F65-9678-06FB93EF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D5C544-8B6F-4D05-95F4-986B8FF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1F8BAF-BC11-4152-A332-C80689E8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BB12E-8DCC-4A5E-893C-AEAE1D67B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56E4-DA28-4191-BDFE-E12F83874C24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AC1B7C-D03A-4825-87C6-027E63BC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81620-1346-4133-990B-D3F06B0A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7675-9E95-4EC7-A0B3-7098DEAB5E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EE1DD-D007-4350-89CA-7DE542C58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3CFF45-42D1-441A-9E91-BCCD0F1BC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354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poinsignon</dc:creator>
  <cp:lastModifiedBy>poinsignon</cp:lastModifiedBy>
  <cp:revision>1</cp:revision>
  <dcterms:created xsi:type="dcterms:W3CDTF">2024-11-08T11:48:50Z</dcterms:created>
  <dcterms:modified xsi:type="dcterms:W3CDTF">2024-11-08T11:49:27Z</dcterms:modified>
</cp:coreProperties>
</file>