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4B10-0CBB-4077-9B92-C34D3E69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573EF-86FA-66A3-1BDB-CF43CC539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5D580-D212-C70B-E898-4B39E04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6594A0-71F8-F773-1FF8-12172D58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9F51B-6445-8480-0D20-1BFA993F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F191-9397-B278-A953-41918FEF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5B5EA-CF93-0562-F68C-1C3E33EF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08F57-EAE1-EF94-79A0-81A7ED88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84556-CAA2-9FA1-6143-105B1DDB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0936F-2DD4-F9D5-6A2E-B709D15A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3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63A52F-E5D5-141F-8B24-31AB9E859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DA1BBB-2C5D-F1FC-EB7D-9522184B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02CF8B-7D67-06E9-AA36-7D718CA6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6CBAC-E18D-82FE-8941-F26FEA7B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5B888D-5EA7-FA8A-792C-760FC035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7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07B8-ECBB-097A-ABBC-0E133E0F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09174-E6ED-3486-79A0-2754C808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9456B-46B8-916E-C16B-4C470015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C0584-19A3-80B7-F805-0493F7A8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F50CC-193B-C1FB-3C27-11DE6C83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031B3-A9EE-87C2-7DC2-D0980D3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A2653F-0157-CEFC-393C-2A73C05A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4CD15-7EC8-C98E-DE20-B4F7DDAB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FB6C0-0683-8A9A-9709-46CFC700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B1D60-FDF9-5524-09A1-60E0D05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53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A0682-FED3-6A6A-BE53-D811ADB6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F0DC7-8375-225D-5903-8930C1C67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0B884A-69A8-108D-1CF2-9AAE6B33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A8E8C1-E0DF-7E88-4222-3D789352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6448B-776B-4128-30E7-DA37EE1D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88C56-C898-F857-F0B5-57280A35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44A13-5429-B4E1-7CCC-9737D635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EF565A-0846-B09D-3B2B-5DC236A1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425B07-0EB7-CA1D-8379-B082AFEB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4F9A79-9FFC-7B3A-4070-4AE17D00C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24C7F6-B6FC-807E-BE4D-8D863267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2A2528-1D34-499C-6FE7-BF58B81E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1E983F-8679-741A-2E7A-09DE1ADF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8E6B21-5B96-D69B-9CAF-0A6C9493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59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2C3AC-2965-32EF-CFC8-1855B023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FD10C9-19CC-4F4B-223F-9F2C172D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5C20C4-F41A-5A61-7F6C-C00DA5EC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96EB15-D8B2-ED46-C0FF-9E95DB5F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5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7B20D6-177C-90BF-83FF-ECE2597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E2BB2F-C381-0DBA-3452-E080BC99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3770B9-5E7A-4F34-020B-766AC6E7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6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DC15-C778-CF8F-4230-AF52F68B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48A0A-6259-542C-41F6-99554F55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59216-C7A2-5FEA-EB9E-DBB3513DE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D2B437-8D82-BE83-2E6F-F03D320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78744-83A0-DB9D-0850-1D14898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0E4D4F-4A29-CBFC-42D8-A95EC79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13190-2446-D9AD-7BC9-535D77D3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FA8D76-CDC9-7B85-711B-2A7E5D62D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7774DF-1982-3194-C41E-A2E3A89F5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49203-5105-B41E-D525-E5FC2FFB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0568B-4918-1A67-08BD-06F8A32A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0B1C77-0ECC-F298-51D1-36BC9261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E06E0F-B77E-231A-BCBB-C2AAD553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6AB02-F908-C82F-FED5-44BBC19C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2ACAE-8E5B-3F2B-14D7-FF3C33F1A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0A07-1BFC-4695-B069-4EA8C46E52B9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A15C8-E8BC-E31F-2C4B-1BB63C31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95B4D-B2F9-BBDC-6CB2-E085D5553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7EF2-993C-41AF-A506-964078775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0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DB8A41-85B8-F357-05A5-8E230F2D69F2}"/>
              </a:ext>
            </a:extLst>
          </p:cNvPr>
          <p:cNvSpPr/>
          <p:nvPr/>
        </p:nvSpPr>
        <p:spPr>
          <a:xfrm>
            <a:off x="2774068" y="2829112"/>
            <a:ext cx="64868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38055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65F213-5099-6F14-7804-BB302E5D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975970"/>
            <a:ext cx="4391638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B9F7AA-7F5F-F083-D992-28F16F5C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952154"/>
            <a:ext cx="442974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522F0C-D263-DBB5-CAA4-A0796878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8" y="501340"/>
            <a:ext cx="4229690" cy="17814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E18C56-CBFE-E248-516E-C82E1E2D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78" y="2858236"/>
            <a:ext cx="5375300" cy="33018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FFAB483-C295-A92D-644E-592E709E2FB0}"/>
              </a:ext>
            </a:extLst>
          </p:cNvPr>
          <p:cNvSpPr txBox="1"/>
          <p:nvPr/>
        </p:nvSpPr>
        <p:spPr>
          <a:xfrm>
            <a:off x="6273209" y="648586"/>
            <a:ext cx="35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range de faixas baseadas no </a:t>
            </a:r>
          </a:p>
          <a:p>
            <a:r>
              <a:rPr lang="pt-BR" dirty="0"/>
              <a:t>Tipo de instrumento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D5771C-2B40-A609-21DE-CB9C523E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66" y="3182676"/>
            <a:ext cx="2903511" cy="26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3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5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65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2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15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68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5315CF3-917B-3868-5C12-DC858F73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93" y="1867091"/>
            <a:ext cx="6296904" cy="41534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3363E8-296E-E16D-7D44-2F42950E5C96}"/>
              </a:ext>
            </a:extLst>
          </p:cNvPr>
          <p:cNvSpPr txBox="1"/>
          <p:nvPr/>
        </p:nvSpPr>
        <p:spPr>
          <a:xfrm>
            <a:off x="8771859" y="3838353"/>
            <a:ext cx="22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 Incluir campo para anexar arquivos.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28084B-BFE7-D291-2F25-72F84DDE3D4B}"/>
              </a:ext>
            </a:extLst>
          </p:cNvPr>
          <p:cNvSpPr txBox="1"/>
          <p:nvPr/>
        </p:nvSpPr>
        <p:spPr>
          <a:xfrm>
            <a:off x="3115340" y="669851"/>
            <a:ext cx="29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Procedimentos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00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532C71-58A9-D75A-E659-31C747C4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5" y="1226910"/>
            <a:ext cx="4753638" cy="53823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DFC5DB-4A68-FDDD-369C-14CA328E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809" y="834683"/>
            <a:ext cx="3924848" cy="1190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109F6-8FEB-BCF8-13C0-F61EFC25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33" y="2975579"/>
            <a:ext cx="3972479" cy="17337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71ECF8-5EF2-F40B-CCF4-865ACBE4EA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12" t="15896" r="2980"/>
          <a:stretch/>
        </p:blipFill>
        <p:spPr>
          <a:xfrm>
            <a:off x="6241311" y="4741082"/>
            <a:ext cx="2638793" cy="14181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C7B47A-95A1-27CC-668A-627EB7620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311" y="6159207"/>
            <a:ext cx="2638793" cy="34294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A751C2-115A-87C0-BFBD-1664AA4B162D}"/>
              </a:ext>
            </a:extLst>
          </p:cNvPr>
          <p:cNvSpPr txBox="1"/>
          <p:nvPr/>
        </p:nvSpPr>
        <p:spPr>
          <a:xfrm>
            <a:off x="9367284" y="4709371"/>
            <a:ext cx="235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Setor de destino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91BA601-D39E-7433-8BFF-B7798D9CD37E}"/>
              </a:ext>
            </a:extLst>
          </p:cNvPr>
          <p:cNvSpPr txBox="1"/>
          <p:nvPr/>
        </p:nvSpPr>
        <p:spPr>
          <a:xfrm>
            <a:off x="5702595" y="1042244"/>
            <a:ext cx="235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do setor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A49E62-963C-4C80-16A8-988F412CDDF2}"/>
              </a:ext>
            </a:extLst>
          </p:cNvPr>
          <p:cNvSpPr txBox="1"/>
          <p:nvPr/>
        </p:nvSpPr>
        <p:spPr>
          <a:xfrm>
            <a:off x="2112335" y="188352"/>
            <a:ext cx="235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70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D4F171-6A74-F314-8D1A-C95BCEF1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59" y="1494112"/>
            <a:ext cx="6440544" cy="49223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F0C88B-B7E1-EB8B-74BC-DAB7284006D2}"/>
              </a:ext>
            </a:extLst>
          </p:cNvPr>
          <p:cNvSpPr txBox="1"/>
          <p:nvPr/>
        </p:nvSpPr>
        <p:spPr>
          <a:xfrm>
            <a:off x="2112335" y="188352"/>
            <a:ext cx="235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Acreditação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08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3FB465-D0EA-A7E1-5E56-D29BF586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4" y="1186111"/>
            <a:ext cx="5334744" cy="51537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A3E476-A6ED-173B-11AE-52B9BFA996BE}"/>
              </a:ext>
            </a:extLst>
          </p:cNvPr>
          <p:cNvSpPr txBox="1"/>
          <p:nvPr/>
        </p:nvSpPr>
        <p:spPr>
          <a:xfrm>
            <a:off x="2112335" y="188352"/>
            <a:ext cx="235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instrumento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B5F687-05E5-7CD4-E87C-8F96AEA7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74" y="650017"/>
            <a:ext cx="4925112" cy="3229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E15578-46FD-7F87-576E-580904277D20}"/>
              </a:ext>
            </a:extLst>
          </p:cNvPr>
          <p:cNvSpPr txBox="1"/>
          <p:nvPr/>
        </p:nvSpPr>
        <p:spPr>
          <a:xfrm>
            <a:off x="6315740" y="4444410"/>
            <a:ext cx="449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clicar em procedimentos, deve abrir uma</a:t>
            </a:r>
          </a:p>
          <a:p>
            <a:r>
              <a:rPr lang="pt-BR" dirty="0"/>
              <a:t>Caixa com todos os procedimentos existentes,</a:t>
            </a:r>
          </a:p>
          <a:p>
            <a:r>
              <a:rPr lang="pt-BR" dirty="0"/>
              <a:t>Possibilitando seleção </a:t>
            </a:r>
            <a:r>
              <a:rPr lang="pt-BR" dirty="0" err="1"/>
              <a:t>multipla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7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AC5D76-B510-6438-EB70-3661223A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" y="2627371"/>
            <a:ext cx="4477375" cy="28578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58512C-050A-B6FD-0C48-2C27C088FE34}"/>
              </a:ext>
            </a:extLst>
          </p:cNvPr>
          <p:cNvSpPr txBox="1"/>
          <p:nvPr/>
        </p:nvSpPr>
        <p:spPr>
          <a:xfrm>
            <a:off x="3845442" y="1145283"/>
            <a:ext cx="2359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instrumento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1CF4D4-2473-EDDB-7ED0-BAB9DBB1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71" y="2134772"/>
            <a:ext cx="417253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0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2FAE38-969A-59EB-858E-A69BACCF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2128656"/>
            <a:ext cx="414395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463268-2564-A5D9-CEE2-BE5ED0A1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3" y="2228682"/>
            <a:ext cx="393437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1031A4-A5D5-C91E-7AFD-85608B1E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923575"/>
            <a:ext cx="444879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1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Celestino Silva Filho</dc:creator>
  <cp:lastModifiedBy>Carlos Celestino Silva Filho</cp:lastModifiedBy>
  <cp:revision>4</cp:revision>
  <dcterms:created xsi:type="dcterms:W3CDTF">2023-09-03T12:36:44Z</dcterms:created>
  <dcterms:modified xsi:type="dcterms:W3CDTF">2023-09-03T13:46:18Z</dcterms:modified>
</cp:coreProperties>
</file>