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258" r:id="rId5"/>
    <p:sldId id="257" r:id="rId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3" d="100"/>
          <a:sy n="83" d="100"/>
        </p:scale>
        <p:origin x="307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9DCEA5FC-4640-45AF-B712-7A4FD94AEF0D}">
      <dgm:prSet phldrT="[Text]" custT="1"/>
      <dgm:spPr>
        <a:ln>
          <a:noFill/>
        </a:ln>
      </dgm:spPr>
      <dgm:t>
        <a:bodyPr rtlCol="0"/>
        <a:lstStyle/>
        <a:p>
          <a:pPr rtl="0"/>
          <a:r>
            <a:rPr lang="fr-FR" sz="1600" b="1" noProof="0" dirty="0"/>
            <a:t>Phase 1</a:t>
          </a:r>
          <a:br>
            <a:rPr lang="fr-FR" sz="1100" noProof="0" dirty="0"/>
          </a:br>
          <a:r>
            <a:rPr lang="fr-FR" sz="1100" noProof="0" dirty="0"/>
            <a:t>2021</a:t>
          </a:r>
        </a:p>
      </dgm:t>
    </dgm:pt>
    <dgm:pt modelId="{929A5FD9-0612-4B79-9B59-C3C36D34A069}" type="parTrans" cxnId="{DBD99269-D7F7-4B47-B17B-A5AE402751D9}">
      <dgm:prSet/>
      <dgm:spPr/>
      <dgm:t>
        <a:bodyPr rtlCol="0"/>
        <a:lstStyle/>
        <a:p>
          <a:pPr rtl="0"/>
          <a:endParaRPr lang="fr-FR" noProof="0" dirty="0"/>
        </a:p>
      </dgm:t>
    </dgm:pt>
    <dgm:pt modelId="{0A99745B-BB5C-49B3-A782-8DB57641F6C9}" type="sibTrans" cxnId="{DBD99269-D7F7-4B47-B17B-A5AE402751D9}">
      <dgm:prSet/>
      <dgm:spPr/>
      <dgm:t>
        <a:bodyPr rtlCol="0"/>
        <a:lstStyle/>
        <a:p>
          <a:pPr rtl="0"/>
          <a:endParaRPr lang="fr-FR" noProof="0" dirty="0"/>
        </a:p>
      </dgm:t>
    </dgm:pt>
    <dgm:pt modelId="{831701CF-77C7-46C0-A913-8CC39517BAB8}">
      <dgm:prSet phldrT="[Text]"/>
      <dgm:spPr/>
      <dgm:t>
        <a:bodyPr rtlCol="0"/>
        <a:lstStyle/>
        <a:p>
          <a:pPr rtl="0">
            <a:buFont typeface="Arial" panose="020B0604020202020204" pitchFamily="34" charset="0"/>
            <a:buNone/>
          </a:pPr>
          <a:r>
            <a:rPr lang="fr-FR" noProof="0" dirty="0"/>
            <a:t>Phase 1 Reconnaissance vocale</a:t>
          </a:r>
        </a:p>
      </dgm:t>
    </dgm:pt>
    <dgm:pt modelId="{13FBC60D-3EA6-4496-BA97-C1AE8C7F8961}" type="parTrans" cxnId="{39A11E5C-7A57-4117-A6DF-36000C29509C}">
      <dgm:prSet/>
      <dgm:spPr/>
      <dgm:t>
        <a:bodyPr rtlCol="0"/>
        <a:lstStyle/>
        <a:p>
          <a:pPr rtl="0"/>
          <a:endParaRPr lang="fr-FR" noProof="0" dirty="0"/>
        </a:p>
      </dgm:t>
    </dgm:pt>
    <dgm:pt modelId="{75156CDF-E17B-4DAD-AE37-EA44D7F37090}" type="sibTrans" cxnId="{39A11E5C-7A57-4117-A6DF-36000C29509C}">
      <dgm:prSet/>
      <dgm:spPr/>
      <dgm:t>
        <a:bodyPr rtlCol="0"/>
        <a:lstStyle/>
        <a:p>
          <a:pPr rtl="0"/>
          <a:endParaRPr lang="fr-FR" noProof="0" dirty="0"/>
        </a:p>
      </dgm:t>
    </dgm:pt>
    <dgm:pt modelId="{096A9AF0-0DAE-4EB3-B448-4501DA034F4A}">
      <dgm:prSet phldrT="[Text]" custT="1"/>
      <dgm:spPr/>
      <dgm:t>
        <a:bodyPr rtlCol="0"/>
        <a:lstStyle/>
        <a:p>
          <a:pPr rtl="0"/>
          <a:r>
            <a:rPr lang="fr-FR" sz="1600" b="1" noProof="0" dirty="0"/>
            <a:t>Phase 2</a:t>
          </a:r>
          <a:br>
            <a:rPr lang="fr-FR" sz="1100" noProof="0" dirty="0"/>
          </a:br>
          <a:r>
            <a:rPr lang="fr-FR" sz="1100" noProof="0" dirty="0"/>
            <a:t>2021</a:t>
          </a:r>
        </a:p>
      </dgm:t>
    </dgm:pt>
    <dgm:pt modelId="{8CE6ABD6-768E-42C8-9029-C3B5F278B21C}" type="parTrans" cxnId="{CA0753BD-DB60-4D68-8486-5B376B839B26}">
      <dgm:prSet/>
      <dgm:spPr/>
      <dgm:t>
        <a:bodyPr rtlCol="0"/>
        <a:lstStyle/>
        <a:p>
          <a:pPr rtl="0"/>
          <a:endParaRPr lang="fr-FR" noProof="0" dirty="0"/>
        </a:p>
      </dgm:t>
    </dgm:pt>
    <dgm:pt modelId="{6B0D7DA9-E6ED-4137-9716-F48BF62327A8}" type="sibTrans" cxnId="{CA0753BD-DB60-4D68-8486-5B376B839B26}">
      <dgm:prSet/>
      <dgm:spPr/>
      <dgm:t>
        <a:bodyPr rtlCol="0"/>
        <a:lstStyle/>
        <a:p>
          <a:pPr rtl="0"/>
          <a:endParaRPr lang="fr-FR" noProof="0" dirty="0"/>
        </a:p>
      </dgm:t>
    </dgm:pt>
    <dgm:pt modelId="{CA6B1BA0-B2FC-48AD-8EDA-F4AAA4AF2782}">
      <dgm:prSet custT="1"/>
      <dgm:spPr>
        <a:ln>
          <a:noFill/>
        </a:ln>
      </dgm:spPr>
      <dgm:t>
        <a:bodyPr rtlCol="0"/>
        <a:lstStyle/>
        <a:p>
          <a:pPr rtl="0"/>
          <a:r>
            <a:rPr lang="fr-FR" sz="1600" b="1" noProof="0" dirty="0"/>
            <a:t>Phase 3</a:t>
          </a:r>
          <a:br>
            <a:rPr lang="fr-FR" sz="1100" noProof="0" dirty="0"/>
          </a:br>
          <a:r>
            <a:rPr lang="fr-FR" sz="1100" noProof="0" dirty="0"/>
            <a:t>2021</a:t>
          </a:r>
        </a:p>
      </dgm:t>
    </dgm:pt>
    <dgm:pt modelId="{D7D3AA07-BCB9-4212-A556-E90870FB1413}" type="parTrans" cxnId="{CD6B6EE8-3813-4EF1-BFEC-C005A3326D63}">
      <dgm:prSet/>
      <dgm:spPr/>
      <dgm:t>
        <a:bodyPr rtlCol="0"/>
        <a:lstStyle/>
        <a:p>
          <a:pPr rtl="0"/>
          <a:endParaRPr lang="fr-FR" noProof="0" dirty="0"/>
        </a:p>
      </dgm:t>
    </dgm:pt>
    <dgm:pt modelId="{39FB540D-D808-4040-9A37-0AC474C0212F}" type="sibTrans" cxnId="{CD6B6EE8-3813-4EF1-BFEC-C005A3326D63}">
      <dgm:prSet/>
      <dgm:spPr/>
      <dgm:t>
        <a:bodyPr rtlCol="0"/>
        <a:lstStyle/>
        <a:p>
          <a:pPr rtl="0"/>
          <a:endParaRPr lang="fr-FR" noProof="0" dirty="0"/>
        </a:p>
      </dgm:t>
    </dgm:pt>
    <dgm:pt modelId="{92921081-529B-4D1C-83A4-C416BB4C5224}">
      <dgm:prSet/>
      <dgm:spPr/>
      <dgm:t>
        <a:bodyPr rtlCol="0"/>
        <a:lstStyle/>
        <a:p>
          <a:pPr rtl="0">
            <a:buFont typeface="Arial" panose="020B0604020202020204" pitchFamily="34" charset="0"/>
            <a:buNone/>
          </a:pPr>
          <a:r>
            <a:rPr lang="fr-FR" noProof="0" dirty="0"/>
            <a:t>Interpréter la demande de l’utilisateur (de façon approximative pour un début)</a:t>
          </a:r>
        </a:p>
      </dgm:t>
    </dgm:pt>
    <dgm:pt modelId="{5AD2C2F8-A1D7-469B-93D8-B578BEFE51F8}" type="parTrans" cxnId="{B05C4C7C-FEB8-4825-98A0-C38D3021918A}">
      <dgm:prSet/>
      <dgm:spPr/>
      <dgm:t>
        <a:bodyPr rtlCol="0"/>
        <a:lstStyle/>
        <a:p>
          <a:pPr rtl="0"/>
          <a:endParaRPr lang="fr-FR" noProof="0" dirty="0"/>
        </a:p>
      </dgm:t>
    </dgm:pt>
    <dgm:pt modelId="{ECC13403-1F53-4ED4-AE4F-334EEC7C8710}" type="sibTrans" cxnId="{B05C4C7C-FEB8-4825-98A0-C38D3021918A}">
      <dgm:prSet/>
      <dgm:spPr/>
      <dgm:t>
        <a:bodyPr rtlCol="0"/>
        <a:lstStyle/>
        <a:p>
          <a:pPr rtl="0"/>
          <a:endParaRPr lang="fr-FR" noProof="0" dirty="0"/>
        </a:p>
      </dgm:t>
    </dgm:pt>
    <dgm:pt modelId="{3CB04A44-4013-4CA7-90FD-29AFC3C15E37}">
      <dgm:prSet/>
      <dgm:spPr/>
      <dgm:t>
        <a:bodyPr rtlCol="0"/>
        <a:lstStyle/>
        <a:p>
          <a:pPr rtl="0"/>
          <a:r>
            <a:rPr lang="fr-FR" noProof="0" dirty="0"/>
            <a:t>Lier</a:t>
          </a:r>
          <a:r>
            <a:rPr lang="fr-FR" baseline="0" noProof="0" dirty="0"/>
            <a:t> notre programme à l’API de  l’intranet d’EPITECH</a:t>
          </a:r>
          <a:endParaRPr lang="fr-FR" noProof="0" dirty="0"/>
        </a:p>
      </dgm:t>
    </dgm:pt>
    <dgm:pt modelId="{ECEE936A-E3CC-4209-BECC-1CD0C85A2B72}" type="parTrans" cxnId="{24A8F052-3377-4BA4-8C62-CCF5039C85D7}">
      <dgm:prSet/>
      <dgm:spPr/>
      <dgm:t>
        <a:bodyPr rtlCol="0"/>
        <a:lstStyle/>
        <a:p>
          <a:pPr rtl="0"/>
          <a:endParaRPr lang="fr-FR" noProof="0" dirty="0"/>
        </a:p>
      </dgm:t>
    </dgm:pt>
    <dgm:pt modelId="{D7A8F7A0-47A3-4464-B3B7-E0806DF46627}" type="sibTrans" cxnId="{24A8F052-3377-4BA4-8C62-CCF5039C85D7}">
      <dgm:prSet/>
      <dgm:spPr/>
      <dgm:t>
        <a:bodyPr rtlCol="0"/>
        <a:lstStyle/>
        <a:p>
          <a:pPr rtl="0"/>
          <a:endParaRPr lang="fr-FR" noProof="0" dirty="0"/>
        </a:p>
      </dgm:t>
    </dgm:pt>
    <dgm:pt modelId="{212ADAAB-D5CB-4BBC-8DAF-7340FD334994}">
      <dgm:prSet custT="1"/>
      <dgm:spPr>
        <a:ln>
          <a:noFill/>
        </a:ln>
      </dgm:spPr>
      <dgm:t>
        <a:bodyPr rtlCol="0"/>
        <a:lstStyle/>
        <a:p>
          <a:pPr rtl="0"/>
          <a:r>
            <a:rPr lang="fr-FR" sz="1600" b="1" noProof="0" dirty="0"/>
            <a:t>Phase 5</a:t>
          </a:r>
          <a:br>
            <a:rPr lang="fr-FR" sz="1100" noProof="0" dirty="0"/>
          </a:br>
          <a:r>
            <a:rPr lang="fr-FR" sz="1100" noProof="0" dirty="0"/>
            <a:t>2021</a:t>
          </a:r>
        </a:p>
      </dgm:t>
    </dgm:pt>
    <dgm:pt modelId="{45F6D312-A686-491E-95E3-EFB9640CC472}" type="parTrans" cxnId="{C8C7266C-2A0C-476A-85B3-F12BE2521F4C}">
      <dgm:prSet/>
      <dgm:spPr/>
      <dgm:t>
        <a:bodyPr rtlCol="0"/>
        <a:lstStyle/>
        <a:p>
          <a:pPr rtl="0"/>
          <a:endParaRPr lang="fr-FR" noProof="0" dirty="0"/>
        </a:p>
      </dgm:t>
    </dgm:pt>
    <dgm:pt modelId="{AB2787E4-2A8B-428D-A4AE-2B14DCFFC4E7}" type="sibTrans" cxnId="{C8C7266C-2A0C-476A-85B3-F12BE2521F4C}">
      <dgm:prSet/>
      <dgm:spPr/>
      <dgm:t>
        <a:bodyPr rtlCol="0"/>
        <a:lstStyle/>
        <a:p>
          <a:pPr rtl="0"/>
          <a:endParaRPr lang="fr-FR" noProof="0" dirty="0"/>
        </a:p>
      </dgm:t>
    </dgm:pt>
    <dgm:pt modelId="{2AEE5C11-34AE-4EB7-8907-9BED418EA471}">
      <dgm:prSet/>
      <dgm:spPr/>
      <dgm:t>
        <a:bodyPr rtlCol="0"/>
        <a:lstStyle/>
        <a:p>
          <a:pPr rtl="0"/>
          <a:r>
            <a:rPr lang="fr-FR" noProof="0" dirty="0"/>
            <a:t>Intégration de notre programme sur un </a:t>
          </a:r>
          <a:r>
            <a:rPr lang="fr-FR" noProof="0" dirty="0" err="1"/>
            <a:t>raspberry</a:t>
          </a:r>
          <a:r>
            <a:rPr lang="fr-FR" noProof="0" dirty="0"/>
            <a:t> PI connecté à une enceinte</a:t>
          </a:r>
        </a:p>
      </dgm:t>
    </dgm:pt>
    <dgm:pt modelId="{2E14AD1F-C7EA-45AE-ADC0-0EE92A6516CB}" type="parTrans" cxnId="{DD687B5C-28C8-4088-99B8-D375C5FDAE4A}">
      <dgm:prSet/>
      <dgm:spPr/>
      <dgm:t>
        <a:bodyPr rtlCol="0"/>
        <a:lstStyle/>
        <a:p>
          <a:pPr rtl="0"/>
          <a:endParaRPr lang="fr-FR" noProof="0" dirty="0"/>
        </a:p>
      </dgm:t>
    </dgm:pt>
    <dgm:pt modelId="{F36FDDA0-6B91-47CB-8114-B6F076E55FC8}" type="sibTrans" cxnId="{DD687B5C-28C8-4088-99B8-D375C5FDAE4A}">
      <dgm:prSet/>
      <dgm:spPr/>
      <dgm:t>
        <a:bodyPr rtlCol="0"/>
        <a:lstStyle/>
        <a:p>
          <a:pPr rtl="0"/>
          <a:endParaRPr lang="fr-FR" noProof="0" dirty="0"/>
        </a:p>
      </dgm:t>
    </dgm:pt>
    <dgm:pt modelId="{1E529C6E-C939-479A-A075-9E9B02837B50}">
      <dgm:prSet/>
      <dgm:spPr>
        <a:solidFill>
          <a:schemeClr val="bg1">
            <a:lumMod val="95000"/>
          </a:schemeClr>
        </a:solidFill>
      </dgm:spPr>
      <dgm:t>
        <a:bodyPr rtlCol="0" anchor="ctr"/>
        <a:lstStyle/>
        <a:p>
          <a:pPr rtl="0"/>
          <a:r>
            <a:rPr lang="fr-FR" i="1" noProof="0" dirty="0">
              <a:solidFill>
                <a:schemeClr val="tx1">
                  <a:lumMod val="75000"/>
                  <a:lumOff val="25000"/>
                </a:schemeClr>
              </a:solidFill>
            </a:rPr>
            <a:t>Démonstration</a:t>
          </a:r>
          <a:endParaRPr lang="fr-FR" noProof="0" dirty="0">
            <a:solidFill>
              <a:schemeClr val="tx1">
                <a:lumMod val="75000"/>
                <a:lumOff val="25000"/>
              </a:schemeClr>
            </a:solidFill>
          </a:endParaRPr>
        </a:p>
      </dgm:t>
    </dgm:pt>
    <dgm:pt modelId="{46B3C017-F97A-4640-992A-33AEE06B2EFC}" type="parTrans" cxnId="{99746BB5-7122-43B8-8680-CF610F03585C}">
      <dgm:prSet/>
      <dgm:spPr/>
      <dgm:t>
        <a:bodyPr rtlCol="0"/>
        <a:lstStyle/>
        <a:p>
          <a:pPr rtl="0"/>
          <a:endParaRPr lang="fr-FR" noProof="0" dirty="0"/>
        </a:p>
      </dgm:t>
    </dgm:pt>
    <dgm:pt modelId="{192E80CB-2667-481C-8244-6EC4AEED1BC2}" type="sibTrans" cxnId="{99746BB5-7122-43B8-8680-CF610F03585C}">
      <dgm:prSet/>
      <dgm:spPr/>
      <dgm:t>
        <a:bodyPr rtlCol="0"/>
        <a:lstStyle/>
        <a:p>
          <a:pPr rtl="0"/>
          <a:endParaRPr lang="fr-FR" noProof="0" dirty="0"/>
        </a:p>
      </dgm:t>
    </dgm:pt>
    <dgm:pt modelId="{D5EF3386-B327-4145-9459-E9A13DFD53F7}">
      <dgm:prSet/>
      <dgm:spPr>
        <a:ln>
          <a:noFill/>
        </a:ln>
      </dgm:spPr>
      <dgm:t>
        <a:bodyPr rtlCol="0"/>
        <a:lstStyle/>
        <a:p>
          <a:pPr rtl="0"/>
          <a:r>
            <a:rPr lang="fr-FR" b="1" noProof="0" dirty="0"/>
            <a:t>Phase 4</a:t>
          </a:r>
          <a:br>
            <a:rPr lang="fr-FR" noProof="0" dirty="0"/>
          </a:br>
          <a:r>
            <a:rPr lang="fr-FR" noProof="0" dirty="0"/>
            <a:t>2021</a:t>
          </a:r>
        </a:p>
      </dgm:t>
    </dgm:pt>
    <dgm:pt modelId="{0C6971DE-E06D-4878-9FAF-1D35CA3F86BD}" type="parTrans" cxnId="{0DD4669C-7FF9-4DD9-BE39-68FF8944A1E8}">
      <dgm:prSet/>
      <dgm:spPr/>
      <dgm:t>
        <a:bodyPr/>
        <a:lstStyle/>
        <a:p>
          <a:endParaRPr lang="fr-FR"/>
        </a:p>
      </dgm:t>
    </dgm:pt>
    <dgm:pt modelId="{A584603B-71FA-434E-84A8-0FD715C4C906}" type="sibTrans" cxnId="{0DD4669C-7FF9-4DD9-BE39-68FF8944A1E8}">
      <dgm:prSet/>
      <dgm:spPr/>
      <dgm:t>
        <a:bodyPr/>
        <a:lstStyle/>
        <a:p>
          <a:endParaRPr lang="fr-FR"/>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2" presStyleCnt="6">
        <dgm:presLayoutVars>
          <dgm:chMax val="1"/>
          <dgm:chPref val="1"/>
          <dgm:bulletEnabled val="1"/>
        </dgm:presLayoutVars>
      </dgm:prSet>
      <dgm:spPr/>
    </dgm:pt>
    <dgm:pt modelId="{DF1E9D22-47D4-4C5C-A257-E840FAA8C83A}" type="pres">
      <dgm:prSet presAssocID="{CA6B1BA0-B2FC-48AD-8EDA-F4AAA4AF2782}" presName="Childtext1" presStyleLbl="revTx" presStyleIdx="2"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2" presStyleCnt="6"/>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2"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2" presStyleCnt="5"/>
      <dgm:spPr/>
    </dgm:pt>
    <dgm:pt modelId="{1793DABD-1BF2-48F3-8C43-ED5E0AD9FD1D}" type="pres">
      <dgm:prSet presAssocID="{D5EF3386-B327-4145-9459-E9A13DFD53F7}" presName="composite" presStyleCnt="0"/>
      <dgm:spPr/>
    </dgm:pt>
    <dgm:pt modelId="{52CC40A9-DE6C-4AAF-B041-AC482910AE23}" type="pres">
      <dgm:prSet presAssocID="{D5EF3386-B327-4145-9459-E9A13DFD53F7}" presName="Parent1" presStyleLbl="alignNode1" presStyleIdx="3" presStyleCnt="6" custLinFactNeighborX="17195" custLinFactNeighborY="-1299">
        <dgm:presLayoutVars>
          <dgm:chMax val="1"/>
          <dgm:chPref val="1"/>
          <dgm:bulletEnabled val="1"/>
        </dgm:presLayoutVars>
      </dgm:prSet>
      <dgm:spPr/>
    </dgm:pt>
    <dgm:pt modelId="{2E3E4815-C31D-4425-945D-44FB29E93F12}" type="pres">
      <dgm:prSet presAssocID="{D5EF3386-B327-4145-9459-E9A13DFD53F7}" presName="Childtext1" presStyleLbl="revTx" presStyleIdx="3" presStyleCnt="6">
        <dgm:presLayoutVars>
          <dgm:chMax val="0"/>
          <dgm:chPref val="0"/>
          <dgm:bulletEnabled/>
        </dgm:presLayoutVars>
      </dgm:prSet>
      <dgm:spPr/>
    </dgm:pt>
    <dgm:pt modelId="{80C1DED0-63A9-453C-9425-F8204D9DFF4B}" type="pres">
      <dgm:prSet presAssocID="{D5EF3386-B327-4145-9459-E9A13DFD53F7}" presName="ConnectLine" presStyleLbl="sibTrans1D1" presStyleIdx="3" presStyleCnt="6"/>
      <dgm:spPr>
        <a:noFill/>
        <a:ln w="12700" cap="flat" cmpd="sng" algn="ctr">
          <a:solidFill>
            <a:schemeClr val="accent1">
              <a:hueOff val="0"/>
              <a:satOff val="0"/>
              <a:lumOff val="0"/>
              <a:alphaOff val="0"/>
            </a:schemeClr>
          </a:solidFill>
          <a:prstDash val="dash"/>
          <a:miter lim="800000"/>
        </a:ln>
        <a:effectLst/>
      </dgm:spPr>
    </dgm:pt>
    <dgm:pt modelId="{827C79CB-1B1E-4E8C-B99A-BDCD3511A6F3}" type="pres">
      <dgm:prSet presAssocID="{D5EF3386-B327-4145-9459-E9A13DFD53F7}" presName="ConnectLineEnd" presStyleLbl="node1" presStyleIdx="3" presStyleCnt="6"/>
      <dgm:spPr/>
    </dgm:pt>
    <dgm:pt modelId="{C7D4834B-9BF5-4E8F-B59D-FCCFE8A2F866}" type="pres">
      <dgm:prSet presAssocID="{D5EF3386-B327-4145-9459-E9A13DFD53F7}" presName="EmptyPane" presStyleCnt="0"/>
      <dgm:spPr/>
    </dgm:pt>
    <dgm:pt modelId="{F194D553-6199-404E-BCF3-4548ACC68FB6}" type="pres">
      <dgm:prSet presAssocID="{A584603B-71FA-434E-84A8-0FD715C4C906}" presName="spaceBetweenRectangles" presStyleLbl="fgAcc1" presStyleIdx="3" presStyleCnt="5"/>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6" custLinFactNeighborX="26112">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6">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6"/>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6"/>
      <dgm:spPr>
        <a:prstGeom prst="diamond">
          <a:avLst/>
        </a:prstGeom>
      </dgm:spPr>
    </dgm:pt>
    <dgm:pt modelId="{F4EF4540-492F-432D-AEDA-0F6BBA74C599}" type="pres">
      <dgm:prSet presAssocID="{212ADAAB-D5CB-4BBC-8DAF-7340FD334994}" presName="EmptyPane" presStyleCnt="0"/>
      <dgm:spPr/>
    </dgm:pt>
    <dgm:pt modelId="{7D7EA722-740F-4A7A-95DE-A60BFB527FF0}" type="pres">
      <dgm:prSet presAssocID="{AB2787E4-2A8B-428D-A4AE-2B14DCFFC4E7}" presName="spaceBetweenRectangles" presStyleLbl="fgAcc1" presStyleIdx="4" presStyleCnt="5"/>
      <dgm:spPr/>
    </dgm:pt>
    <dgm:pt modelId="{21B5D0B0-60F2-477C-ADD3-1CC3CA5D447B}" type="pres">
      <dgm:prSet presAssocID="{1E529C6E-C939-479A-A075-9E9B02837B50}" presName="composite" presStyleCnt="0"/>
      <dgm:spPr/>
    </dgm:pt>
    <dgm:pt modelId="{39E7074D-3363-4E89-A763-18EEEA669906}" type="pres">
      <dgm:prSet presAssocID="{1E529C6E-C939-479A-A075-9E9B02837B50}" presName="Parent1" presStyleLbl="alignNode1" presStyleIdx="5" presStyleCnt="6" custLinFactNeighborX="178" custLinFactNeighborY="1299">
        <dgm:presLayoutVars>
          <dgm:chMax val="1"/>
          <dgm:chPref val="1"/>
          <dgm:bulletEnabled val="1"/>
        </dgm:presLayoutVars>
      </dgm:prSet>
      <dgm:spPr/>
    </dgm:pt>
    <dgm:pt modelId="{7BE2A4B9-D54D-4AC7-97DC-4612D143A9C6}" type="pres">
      <dgm:prSet presAssocID="{1E529C6E-C939-479A-A075-9E9B02837B50}" presName="Childtext1" presStyleLbl="revTx" presStyleIdx="5" presStyleCnt="6">
        <dgm:presLayoutVars>
          <dgm:chMax val="0"/>
          <dgm:chPref val="0"/>
          <dgm:bulletEnabled/>
        </dgm:presLayoutVars>
      </dgm:prSet>
      <dgm:spPr/>
    </dgm:pt>
    <dgm:pt modelId="{D5596BC5-A61C-4D27-B63D-6BA6E9253641}" type="pres">
      <dgm:prSet presAssocID="{1E529C6E-C939-479A-A075-9E9B02837B50}" presName="ConnectLine" presStyleLbl="sibTrans1D1" presStyleIdx="5" presStyleCnt="6"/>
      <dgm:spPr>
        <a:noFill/>
        <a:ln w="12700" cap="flat" cmpd="sng" algn="ctr">
          <a:solidFill>
            <a:schemeClr val="accent1">
              <a:hueOff val="0"/>
              <a:satOff val="0"/>
              <a:lumOff val="0"/>
              <a:alphaOff val="0"/>
            </a:schemeClr>
          </a:solidFill>
          <a:prstDash val="dash"/>
          <a:miter lim="800000"/>
        </a:ln>
        <a:effectLst/>
      </dgm:spPr>
    </dgm:pt>
    <dgm:pt modelId="{E4A1A95B-B8AA-4F5F-9DAE-6FB4C18B4E60}" type="pres">
      <dgm:prSet presAssocID="{1E529C6E-C939-479A-A075-9E9B02837B50}" presName="ConnectLineEnd" presStyleLbl="node1" presStyleIdx="5" presStyleCnt="6"/>
      <dgm:spPr/>
    </dgm:pt>
    <dgm:pt modelId="{783BA5AD-8E4A-4493-A4FB-DFCCB997949D}" type="pres">
      <dgm:prSet presAssocID="{1E529C6E-C939-479A-A075-9E9B02837B50}"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0DD4669C-7FF9-4DD9-BE39-68FF8944A1E8}" srcId="{63085546-7C7C-4B3E-ABEB-2669F1A65FB2}" destId="{D5EF3386-B327-4145-9459-E9A13DFD53F7}" srcOrd="3" destOrd="0" parTransId="{0C6971DE-E06D-4878-9FAF-1D35CA3F86BD}" sibTransId="{A584603B-71FA-434E-84A8-0FD715C4C906}"/>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99746BB5-7122-43B8-8680-CF610F03585C}" srcId="{63085546-7C7C-4B3E-ABEB-2669F1A65FB2}" destId="{1E529C6E-C939-479A-A075-9E9B02837B50}" srcOrd="5"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21A286CD-FA26-4A52-B963-41F9B21755D9}" type="presOf" srcId="{1E529C6E-C939-479A-A075-9E9B02837B50}" destId="{39E7074D-3363-4E89-A763-18EEEA669906}" srcOrd="0" destOrd="0" presId="urn:microsoft.com/office/officeart/2016/7/layout/HexagonTimeline"/>
    <dgm:cxn modelId="{CD6B6EE8-3813-4EF1-BFEC-C005A3326D63}" srcId="{63085546-7C7C-4B3E-ABEB-2669F1A65FB2}" destId="{CA6B1BA0-B2FC-48AD-8EDA-F4AAA4AF2782}" srcOrd="2"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A7936CF0-45D2-4962-81C5-F5FE6A6ECB23}" type="presOf" srcId="{D5EF3386-B327-4145-9459-E9A13DFD53F7}" destId="{52CC40A9-DE6C-4AAF-B041-AC482910AE23}" srcOrd="0" destOrd="0" presId="urn:microsoft.com/office/officeart/2016/7/layout/HexagonTimeline"/>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7E611E94-A46A-4A1B-A539-4492927E7F2A}" type="presParOf" srcId="{5F921152-9384-47DF-B8E9-E72D0C53A843}" destId="{65AA0B6E-245D-4872-981C-37F4EBA3AF9C}" srcOrd="4"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5" destOrd="0" presId="urn:microsoft.com/office/officeart/2016/7/layout/HexagonTimeline"/>
    <dgm:cxn modelId="{2685A70D-E45D-4D8E-A7EB-9C784960E65B}" type="presParOf" srcId="{5F921152-9384-47DF-B8E9-E72D0C53A843}" destId="{1793DABD-1BF2-48F3-8C43-ED5E0AD9FD1D}" srcOrd="6" destOrd="0" presId="urn:microsoft.com/office/officeart/2016/7/layout/HexagonTimeline"/>
    <dgm:cxn modelId="{147991DB-3517-425F-9028-B73F5AA765CA}" type="presParOf" srcId="{1793DABD-1BF2-48F3-8C43-ED5E0AD9FD1D}" destId="{52CC40A9-DE6C-4AAF-B041-AC482910AE23}" srcOrd="0" destOrd="0" presId="urn:microsoft.com/office/officeart/2016/7/layout/HexagonTimeline"/>
    <dgm:cxn modelId="{B8329B4E-554B-4195-BD57-BBA172824634}" type="presParOf" srcId="{1793DABD-1BF2-48F3-8C43-ED5E0AD9FD1D}" destId="{2E3E4815-C31D-4425-945D-44FB29E93F12}" srcOrd="1" destOrd="0" presId="urn:microsoft.com/office/officeart/2016/7/layout/HexagonTimeline"/>
    <dgm:cxn modelId="{569AD144-CDC2-4F31-B7A9-043FA3E86F09}" type="presParOf" srcId="{1793DABD-1BF2-48F3-8C43-ED5E0AD9FD1D}" destId="{80C1DED0-63A9-453C-9425-F8204D9DFF4B}" srcOrd="2" destOrd="0" presId="urn:microsoft.com/office/officeart/2016/7/layout/HexagonTimeline"/>
    <dgm:cxn modelId="{B302D9D0-D320-4402-8F18-A919188AEE79}" type="presParOf" srcId="{1793DABD-1BF2-48F3-8C43-ED5E0AD9FD1D}" destId="{827C79CB-1B1E-4E8C-B99A-BDCD3511A6F3}" srcOrd="3" destOrd="0" presId="urn:microsoft.com/office/officeart/2016/7/layout/HexagonTimeline"/>
    <dgm:cxn modelId="{F765FF0C-A2A6-4CA9-ADB2-7D5E03C72F96}" type="presParOf" srcId="{1793DABD-1BF2-48F3-8C43-ED5E0AD9FD1D}" destId="{C7D4834B-9BF5-4E8F-B59D-FCCFE8A2F866}" srcOrd="4" destOrd="0" presId="urn:microsoft.com/office/officeart/2016/7/layout/HexagonTimeline"/>
    <dgm:cxn modelId="{6301DF88-1A64-4880-844C-ADFE5BDF7272}" type="presParOf" srcId="{5F921152-9384-47DF-B8E9-E72D0C53A843}" destId="{F194D553-6199-404E-BCF3-4548ACC68FB6}"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 modelId="{72640EE2-18E4-44BB-A804-25443BB1D1C7}" type="presParOf" srcId="{5F921152-9384-47DF-B8E9-E72D0C53A843}" destId="{7D7EA722-740F-4A7A-95DE-A60BFB527FF0}" srcOrd="9" destOrd="0" presId="urn:microsoft.com/office/officeart/2016/7/layout/HexagonTimeline"/>
    <dgm:cxn modelId="{D0A9D6D6-1C90-47D8-B6E3-155393070052}" type="presParOf" srcId="{5F921152-9384-47DF-B8E9-E72D0C53A843}" destId="{21B5D0B0-60F2-477C-ADD3-1CC3CA5D447B}" srcOrd="10" destOrd="0" presId="urn:microsoft.com/office/officeart/2016/7/layout/HexagonTimeline"/>
    <dgm:cxn modelId="{480CA1C5-C039-4989-BB15-2DF37209DF8B}" type="presParOf" srcId="{21B5D0B0-60F2-477C-ADD3-1CC3CA5D447B}" destId="{39E7074D-3363-4E89-A763-18EEEA669906}" srcOrd="0" destOrd="0" presId="urn:microsoft.com/office/officeart/2016/7/layout/HexagonTimeline"/>
    <dgm:cxn modelId="{2024AEE3-761F-4464-85B7-7BDCCDCBF1CD}" type="presParOf" srcId="{21B5D0B0-60F2-477C-ADD3-1CC3CA5D447B}" destId="{7BE2A4B9-D54D-4AC7-97DC-4612D143A9C6}" srcOrd="1" destOrd="0" presId="urn:microsoft.com/office/officeart/2016/7/layout/HexagonTimeline"/>
    <dgm:cxn modelId="{B3A66450-45EE-4F51-B992-32701BE73700}" type="presParOf" srcId="{21B5D0B0-60F2-477C-ADD3-1CC3CA5D447B}" destId="{D5596BC5-A61C-4D27-B63D-6BA6E9253641}" srcOrd="2" destOrd="0" presId="urn:microsoft.com/office/officeart/2016/7/layout/HexagonTimeline"/>
    <dgm:cxn modelId="{46881886-EB62-4321-B019-651362365FDA}" type="presParOf" srcId="{21B5D0B0-60F2-477C-ADD3-1CC3CA5D447B}" destId="{E4A1A95B-B8AA-4F5F-9DAE-6FB4C18B4E60}" srcOrd="3" destOrd="0" presId="urn:microsoft.com/office/officeart/2016/7/layout/HexagonTimeline"/>
    <dgm:cxn modelId="{AE87F1FF-710C-4AD6-878D-6143CD4F12D8}" type="presParOf" srcId="{21B5D0B0-60F2-477C-ADD3-1CC3CA5D447B}" destId="{783BA5AD-8E4A-4493-A4FB-DFCCB997949D}"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55408" y="2381133"/>
          <a:ext cx="1281292" cy="628171"/>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fr-FR" sz="1600" b="1" kern="1200" noProof="0" dirty="0"/>
            <a:t>Phase 1</a:t>
          </a:r>
          <a:br>
            <a:rPr lang="fr-FR" sz="1100" kern="1200" noProof="0" dirty="0"/>
          </a:br>
          <a:r>
            <a:rPr lang="fr-FR" sz="1100" kern="1200" noProof="0" dirty="0"/>
            <a:t>2021</a:t>
          </a:r>
        </a:p>
      </dsp:txBody>
      <dsp:txXfrm>
        <a:off x="255408" y="2381133"/>
        <a:ext cx="1155658" cy="628171"/>
      </dsp:txXfrm>
    </dsp:sp>
    <dsp:sp modelId="{E20F6FBA-79EE-464D-B80B-A2452E8154E8}">
      <dsp:nvSpPr>
        <dsp:cNvPr id="0" name=""/>
        <dsp:cNvSpPr/>
      </dsp:nvSpPr>
      <dsp:spPr>
        <a:xfrm>
          <a:off x="6267" y="27904"/>
          <a:ext cx="1779572" cy="1675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Font typeface="Arial" panose="020B0604020202020204" pitchFamily="34" charset="0"/>
            <a:buNone/>
          </a:pPr>
          <a:r>
            <a:rPr lang="fr-FR" sz="1100" kern="1200" noProof="0" dirty="0"/>
            <a:t>Phase 1 Reconnaissance vocale</a:t>
          </a:r>
        </a:p>
      </dsp:txBody>
      <dsp:txXfrm>
        <a:off x="6267" y="27904"/>
        <a:ext cx="1779572" cy="1675123"/>
      </dsp:txXfrm>
    </dsp:sp>
    <dsp:sp modelId="{B83DEA66-1806-4316-857B-546C6C0ABDBC}">
      <dsp:nvSpPr>
        <dsp:cNvPr id="0" name=""/>
        <dsp:cNvSpPr/>
      </dsp:nvSpPr>
      <dsp:spPr>
        <a:xfrm rot="21570024">
          <a:off x="1536690" y="2693015"/>
          <a:ext cx="505289" cy="0"/>
        </a:xfrm>
        <a:custGeom>
          <a:avLst/>
          <a:gdLst/>
          <a:ahLst/>
          <a:cxnLst/>
          <a:rect l="0" t="0" r="0" b="0"/>
          <a:pathLst>
            <a:path>
              <a:moveTo>
                <a:pt x="0" y="0"/>
              </a:moveTo>
              <a:lnTo>
                <a:pt x="50528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896054" y="1841502"/>
          <a:ext cx="0" cy="523476"/>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843706" y="1727994"/>
          <a:ext cx="104695" cy="104695"/>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041970" y="2367915"/>
          <a:ext cx="1317239" cy="6457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fr-FR" sz="1600" b="1" kern="1200" noProof="0" dirty="0"/>
            <a:t>Phase 2</a:t>
          </a:r>
          <a:br>
            <a:rPr lang="fr-FR" sz="1100" kern="1200" noProof="0" dirty="0"/>
          </a:br>
          <a:r>
            <a:rPr lang="fr-FR" sz="1100" kern="1200" noProof="0" dirty="0"/>
            <a:t>2021</a:t>
          </a:r>
        </a:p>
      </dsp:txBody>
      <dsp:txXfrm>
        <a:off x="2237846" y="2463946"/>
        <a:ext cx="925487" cy="453733"/>
      </dsp:txXfrm>
    </dsp:sp>
    <dsp:sp modelId="{B8BEE52E-BB32-4A29-889D-98418E8AEC2C}">
      <dsp:nvSpPr>
        <dsp:cNvPr id="0" name=""/>
        <dsp:cNvSpPr/>
      </dsp:nvSpPr>
      <dsp:spPr>
        <a:xfrm>
          <a:off x="1785840" y="3659505"/>
          <a:ext cx="1829499"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Font typeface="Arial" panose="020B0604020202020204" pitchFamily="34" charset="0"/>
            <a:buNone/>
          </a:pPr>
          <a:r>
            <a:rPr lang="fr-FR" sz="1100" kern="1200" noProof="0" dirty="0"/>
            <a:t>Interpréter la demande de l’utilisateur (de façon approximative pour un début)</a:t>
          </a:r>
        </a:p>
      </dsp:txBody>
      <dsp:txXfrm>
        <a:off x="1785840" y="3659505"/>
        <a:ext cx="1829499" cy="1722120"/>
      </dsp:txXfrm>
    </dsp:sp>
    <dsp:sp modelId="{740E9D1E-0907-4886-B962-E6A42470EA9E}">
      <dsp:nvSpPr>
        <dsp:cNvPr id="0" name=""/>
        <dsp:cNvSpPr/>
      </dsp:nvSpPr>
      <dsp:spPr>
        <a:xfrm>
          <a:off x="3359209" y="2690813"/>
          <a:ext cx="512259" cy="0"/>
        </a:xfrm>
        <a:custGeom>
          <a:avLst/>
          <a:gdLst/>
          <a:ahLst/>
          <a:cxnLst/>
          <a:rect l="0" t="0" r="0" b="0"/>
          <a:pathLst>
            <a:path>
              <a:moveTo>
                <a:pt x="0" y="0"/>
              </a:moveTo>
              <a:lnTo>
                <a:pt x="51225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2700589"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2646773"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3871469" y="2367915"/>
          <a:ext cx="1317239"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fr-FR" sz="1600" b="1" kern="1200" noProof="0" dirty="0"/>
            <a:t>Phase 3</a:t>
          </a:r>
          <a:br>
            <a:rPr lang="fr-FR" sz="1100" kern="1200" noProof="0" dirty="0"/>
          </a:br>
          <a:r>
            <a:rPr lang="fr-FR" sz="1100" kern="1200" noProof="0" dirty="0"/>
            <a:t>2021</a:t>
          </a:r>
        </a:p>
      </dsp:txBody>
      <dsp:txXfrm>
        <a:off x="4067345" y="2463946"/>
        <a:ext cx="925487" cy="453733"/>
      </dsp:txXfrm>
    </dsp:sp>
    <dsp:sp modelId="{DF1E9D22-47D4-4C5C-A257-E840FAA8C83A}">
      <dsp:nvSpPr>
        <dsp:cNvPr id="0" name=""/>
        <dsp:cNvSpPr/>
      </dsp:nvSpPr>
      <dsp:spPr>
        <a:xfrm>
          <a:off x="3615339" y="0"/>
          <a:ext cx="1829499"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a:t>Lier</a:t>
          </a:r>
          <a:r>
            <a:rPr lang="fr-FR" sz="1100" kern="1200" baseline="0" noProof="0" dirty="0"/>
            <a:t> notre programme à l’API de  l’intranet d’EPITECH</a:t>
          </a:r>
          <a:endParaRPr lang="fr-FR" sz="1100" kern="1200" noProof="0" dirty="0"/>
        </a:p>
      </dsp:txBody>
      <dsp:txXfrm>
        <a:off x="3615339" y="0"/>
        <a:ext cx="1829499" cy="1722120"/>
      </dsp:txXfrm>
    </dsp:sp>
    <dsp:sp modelId="{78779B33-F697-45A1-8947-238C6735CAD7}">
      <dsp:nvSpPr>
        <dsp:cNvPr id="0" name=""/>
        <dsp:cNvSpPr/>
      </dsp:nvSpPr>
      <dsp:spPr>
        <a:xfrm rot="21560965">
          <a:off x="5188685" y="2686618"/>
          <a:ext cx="738806" cy="0"/>
        </a:xfrm>
        <a:custGeom>
          <a:avLst/>
          <a:gdLst/>
          <a:ahLst/>
          <a:cxnLst/>
          <a:rect l="0" t="0" r="0" b="0"/>
          <a:pathLst>
            <a:path>
              <a:moveTo>
                <a:pt x="0" y="0"/>
              </a:moveTo>
              <a:lnTo>
                <a:pt x="738806"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4530089" y="1829752"/>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4476273" y="1722120"/>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CC40A9-DE6C-4AAF-B041-AC482910AE23}">
      <dsp:nvSpPr>
        <dsp:cNvPr id="0" name=""/>
        <dsp:cNvSpPr/>
      </dsp:nvSpPr>
      <dsp:spPr>
        <a:xfrm>
          <a:off x="5927468" y="2359526"/>
          <a:ext cx="1317239"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b="1" kern="1200" noProof="0" dirty="0"/>
            <a:t>Phase 4</a:t>
          </a:r>
          <a:br>
            <a:rPr lang="fr-FR" sz="1100" kern="1200" noProof="0" dirty="0"/>
          </a:br>
          <a:r>
            <a:rPr lang="fr-FR" sz="1100" kern="1200" noProof="0" dirty="0"/>
            <a:t>2021</a:t>
          </a:r>
        </a:p>
      </dsp:txBody>
      <dsp:txXfrm>
        <a:off x="6123344" y="2455557"/>
        <a:ext cx="925487" cy="453733"/>
      </dsp:txXfrm>
    </dsp:sp>
    <dsp:sp modelId="{2E3E4815-C31D-4425-945D-44FB29E93F12}">
      <dsp:nvSpPr>
        <dsp:cNvPr id="0" name=""/>
        <dsp:cNvSpPr/>
      </dsp:nvSpPr>
      <dsp:spPr>
        <a:xfrm>
          <a:off x="5671338" y="3651116"/>
          <a:ext cx="1829499" cy="1722120"/>
        </a:xfrm>
        <a:prstGeom prst="rect">
          <a:avLst/>
        </a:prstGeom>
        <a:noFill/>
        <a:ln>
          <a:noFill/>
        </a:ln>
        <a:effectLst/>
      </dsp:spPr>
      <dsp:style>
        <a:lnRef idx="0">
          <a:scrgbClr r="0" g="0" b="0"/>
        </a:lnRef>
        <a:fillRef idx="0">
          <a:scrgbClr r="0" g="0" b="0"/>
        </a:fillRef>
        <a:effectRef idx="0">
          <a:scrgbClr r="0" g="0" b="0"/>
        </a:effectRef>
        <a:fontRef idx="minor"/>
      </dsp:style>
    </dsp:sp>
    <dsp:sp modelId="{F194D553-6199-404E-BCF3-4548ACC68FB6}">
      <dsp:nvSpPr>
        <dsp:cNvPr id="0" name=""/>
        <dsp:cNvSpPr/>
      </dsp:nvSpPr>
      <dsp:spPr>
        <a:xfrm rot="45794">
          <a:off x="7244679" y="2686618"/>
          <a:ext cx="629773" cy="0"/>
        </a:xfrm>
        <a:custGeom>
          <a:avLst/>
          <a:gdLst/>
          <a:ahLst/>
          <a:cxnLst/>
          <a:rect l="0" t="0" r="0" b="0"/>
          <a:pathLst>
            <a:path>
              <a:moveTo>
                <a:pt x="0" y="0"/>
              </a:moveTo>
              <a:lnTo>
                <a:pt x="629773"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1DED0-63A9-453C-9425-F8204D9DFF4B}">
      <dsp:nvSpPr>
        <dsp:cNvPr id="0" name=""/>
        <dsp:cNvSpPr/>
      </dsp:nvSpPr>
      <dsp:spPr>
        <a:xfrm>
          <a:off x="6586088" y="3005321"/>
          <a:ext cx="0" cy="53816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27C79CB-1B1E-4E8C-B99A-BDCD3511A6F3}">
      <dsp:nvSpPr>
        <dsp:cNvPr id="0" name=""/>
        <dsp:cNvSpPr/>
      </dsp:nvSpPr>
      <dsp:spPr>
        <a:xfrm>
          <a:off x="6532271" y="3543484"/>
          <a:ext cx="107632" cy="1076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7874425" y="2367915"/>
          <a:ext cx="1317239"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fr-FR" sz="1600" b="1" kern="1200" noProof="0" dirty="0"/>
            <a:t>Phase 5</a:t>
          </a:r>
          <a:br>
            <a:rPr lang="fr-FR" sz="1100" kern="1200" noProof="0" dirty="0"/>
          </a:br>
          <a:r>
            <a:rPr lang="fr-FR" sz="1100" kern="1200" noProof="0" dirty="0"/>
            <a:t>2021</a:t>
          </a:r>
        </a:p>
      </dsp:txBody>
      <dsp:txXfrm>
        <a:off x="8070301" y="2463946"/>
        <a:ext cx="925487" cy="453733"/>
      </dsp:txXfrm>
    </dsp:sp>
    <dsp:sp modelId="{0E2E4126-B6A8-45C5-B2C7-2C06AD6E18E7}">
      <dsp:nvSpPr>
        <dsp:cNvPr id="0" name=""/>
        <dsp:cNvSpPr/>
      </dsp:nvSpPr>
      <dsp:spPr>
        <a:xfrm>
          <a:off x="7618295" y="0"/>
          <a:ext cx="1829499"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a:t>Intégration de notre programme sur un </a:t>
          </a:r>
          <a:r>
            <a:rPr lang="fr-FR" sz="1100" kern="1200" noProof="0" dirty="0" err="1"/>
            <a:t>raspberry</a:t>
          </a:r>
          <a:r>
            <a:rPr lang="fr-FR" sz="1100" kern="1200" noProof="0" dirty="0"/>
            <a:t> PI connecté à une enceinte</a:t>
          </a:r>
        </a:p>
      </dsp:txBody>
      <dsp:txXfrm>
        <a:off x="7618295" y="0"/>
        <a:ext cx="1829499" cy="1722120"/>
      </dsp:txXfrm>
    </dsp:sp>
    <dsp:sp modelId="{7D7EA722-740F-4A7A-95DE-A60BFB527FF0}">
      <dsp:nvSpPr>
        <dsp:cNvPr id="0" name=""/>
        <dsp:cNvSpPr/>
      </dsp:nvSpPr>
      <dsp:spPr>
        <a:xfrm rot="168861">
          <a:off x="9191562" y="2695007"/>
          <a:ext cx="170852" cy="0"/>
        </a:xfrm>
        <a:custGeom>
          <a:avLst/>
          <a:gdLst/>
          <a:ahLst/>
          <a:cxnLst/>
          <a:rect l="0" t="0" r="0" b="0"/>
          <a:pathLst>
            <a:path>
              <a:moveTo>
                <a:pt x="0" y="0"/>
              </a:moveTo>
              <a:lnTo>
                <a:pt x="170852"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8533045" y="1829752"/>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8479229" y="1722120"/>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7074D-3363-4E89-A763-18EEEA669906}">
      <dsp:nvSpPr>
        <dsp:cNvPr id="0" name=""/>
        <dsp:cNvSpPr/>
      </dsp:nvSpPr>
      <dsp:spPr>
        <a:xfrm rot="10800000">
          <a:off x="9362312" y="2376304"/>
          <a:ext cx="1317239" cy="645795"/>
        </a:xfrm>
        <a:prstGeom prst="homePlate">
          <a:avLst>
            <a:gd name="adj" fmla="val 40000"/>
          </a:avLst>
        </a:prstGeom>
        <a:solidFill>
          <a:schemeClr val="bg1">
            <a:lumMod val="9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i="1" kern="1200" noProof="0" dirty="0">
              <a:solidFill>
                <a:schemeClr val="tx1">
                  <a:lumMod val="75000"/>
                  <a:lumOff val="25000"/>
                </a:schemeClr>
              </a:solidFill>
            </a:rPr>
            <a:t>Démonstration</a:t>
          </a:r>
          <a:endParaRPr lang="fr-FR" sz="1100" kern="1200" noProof="0" dirty="0">
            <a:solidFill>
              <a:schemeClr val="tx1">
                <a:lumMod val="75000"/>
                <a:lumOff val="25000"/>
              </a:schemeClr>
            </a:solidFill>
          </a:endParaRPr>
        </a:p>
      </dsp:txBody>
      <dsp:txXfrm rot="10800000">
        <a:off x="9491471" y="2376304"/>
        <a:ext cx="1188080" cy="645795"/>
      </dsp:txXfrm>
    </dsp:sp>
    <dsp:sp modelId="{7BE2A4B9-D54D-4AC7-97DC-4612D143A9C6}">
      <dsp:nvSpPr>
        <dsp:cNvPr id="0" name=""/>
        <dsp:cNvSpPr/>
      </dsp:nvSpPr>
      <dsp:spPr>
        <a:xfrm>
          <a:off x="9106182" y="3667894"/>
          <a:ext cx="1829499" cy="1722120"/>
        </a:xfrm>
        <a:prstGeom prst="rect">
          <a:avLst/>
        </a:prstGeom>
        <a:noFill/>
        <a:ln>
          <a:noFill/>
        </a:ln>
        <a:effectLst/>
      </dsp:spPr>
      <dsp:style>
        <a:lnRef idx="0">
          <a:scrgbClr r="0" g="0" b="0"/>
        </a:lnRef>
        <a:fillRef idx="0">
          <a:scrgbClr r="0" g="0" b="0"/>
        </a:fillRef>
        <a:effectRef idx="0">
          <a:scrgbClr r="0" g="0" b="0"/>
        </a:effectRef>
        <a:fontRef idx="minor"/>
      </dsp:style>
    </dsp:sp>
    <dsp:sp modelId="{D5596BC5-A61C-4D27-B63D-6BA6E9253641}">
      <dsp:nvSpPr>
        <dsp:cNvPr id="0" name=""/>
        <dsp:cNvSpPr/>
      </dsp:nvSpPr>
      <dsp:spPr>
        <a:xfrm>
          <a:off x="10020932" y="3022099"/>
          <a:ext cx="0" cy="53816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4A1A95B-B8AA-4F5F-9DAE-6FB4C18B4E60}">
      <dsp:nvSpPr>
        <dsp:cNvPr id="0" name=""/>
        <dsp:cNvSpPr/>
      </dsp:nvSpPr>
      <dsp:spPr>
        <a:xfrm>
          <a:off x="9967115" y="3560262"/>
          <a:ext cx="107632" cy="1076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8CAFBFA-BF1F-4B6B-AEAD-F1F999BC1E00}" type="datetime1">
              <a:rPr lang="fr-FR" smtClean="0"/>
              <a:t>29/01/2021</a:t>
            </a:fld>
            <a:endParaRPr lang="fr-FR"/>
          </a:p>
        </p:txBody>
      </p:sp>
      <p:sp>
        <p:nvSpPr>
          <p:cNvPr id="4" name="Espace réservé du pied de page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31F872-3A93-40C4-8D47-FB2AF6E4D620}" type="slidenum">
              <a:rPr lang="fr-FR" smtClean="0"/>
              <a:t>‹N°›</a:t>
            </a:fld>
            <a:endParaRPr lang="fr-FR"/>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16869A-EBF5-4853-AB74-CBAAF8B9A33B}" type="datetime1">
              <a:rPr lang="fr-FR" noProof="0" smtClean="0"/>
              <a:t>29/01/2021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D1EDB5-B54C-40F7-AED3-6FEDBDE3068F}" type="slidenum">
              <a:rPr lang="fr-FR" noProof="0" smtClean="0"/>
              <a:t>‹N°›</a:t>
            </a:fld>
            <a:endParaRPr lang="fr-FR" noProof="0"/>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57D1EDB5-B54C-40F7-AED3-6FEDBDE3068F}" type="slidenum">
              <a:rPr lang="fr-FR" smtClean="0"/>
              <a:t>2</a:t>
            </a:fld>
            <a:endParaRPr lang="fr-FR"/>
          </a:p>
        </p:txBody>
      </p:sp>
    </p:spTree>
    <p:extLst>
      <p:ext uri="{BB962C8B-B14F-4D97-AF65-F5344CB8AC3E}">
        <p14:creationId xmlns:p14="http://schemas.microsoft.com/office/powerpoint/2010/main" val="371181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4E1ECE6B-5637-4CD6-A344-D41394A0FF4F}" type="datetime1">
              <a:rPr lang="fr-FR" noProof="0" smtClean="0"/>
              <a:t>29/01/2021</a:t>
            </a:fld>
            <a:endParaRPr lang="fr-FR" noProof="0"/>
          </a:p>
        </p:txBody>
      </p:sp>
      <p:sp>
        <p:nvSpPr>
          <p:cNvPr id="4" name="Espace réservé du pied de page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fr-FR" noProof="0"/>
          </a:p>
        </p:txBody>
      </p:sp>
      <p:sp>
        <p:nvSpPr>
          <p:cNvPr id="5" name="Espace réservé du numéro de diapositive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fr-FR" noProof="0" smtClean="0"/>
              <a:t>‹N°›</a:t>
            </a:fld>
            <a:endParaRPr lang="fr-FR" noProof="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93DC30B-96E4-48AC-989E-6F9207AB1662}" type="datetime1">
              <a:rPr lang="fr-FR" noProof="0" smtClean="0"/>
              <a:t>29/01/2021</a:t>
            </a:fld>
            <a:endParaRPr lang="fr-FR" noProof="0"/>
          </a:p>
        </p:txBody>
      </p:sp>
      <p:sp>
        <p:nvSpPr>
          <p:cNvPr id="5" name="Espace réservé du pied de page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a:p>
        </p:txBody>
      </p:sp>
      <p:sp>
        <p:nvSpPr>
          <p:cNvPr id="6" name="Espace réservé du numéro de diapositive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D35DBF2-A8CF-448E-B167-C826703D0B69}" type="slidenum">
              <a:rPr lang="fr-FR" noProof="0" smtClean="0"/>
              <a:t>‹N°›</a:t>
            </a:fld>
            <a:endParaRPr lang="fr-FR" noProof="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B96EE-F736-4721-85F2-E4660C1FACBA}"/>
              </a:ext>
            </a:extLst>
          </p:cNvPr>
          <p:cNvSpPr>
            <a:spLocks noGrp="1"/>
          </p:cNvSpPr>
          <p:nvPr>
            <p:ph type="title"/>
          </p:nvPr>
        </p:nvSpPr>
        <p:spPr/>
        <p:txBody>
          <a:bodyPr/>
          <a:lstStyle/>
          <a:p>
            <a:r>
              <a:rPr lang="fr-FR" dirty="0"/>
              <a:t>PROJET HUB : ATEKA</a:t>
            </a:r>
          </a:p>
        </p:txBody>
      </p:sp>
      <p:pic>
        <p:nvPicPr>
          <p:cNvPr id="1026" name="Picture 2" descr="Acheter GOOGLE Home Smart Speaker | MediaMarkt">
            <a:extLst>
              <a:ext uri="{FF2B5EF4-FFF2-40B4-BE49-F238E27FC236}">
                <a16:creationId xmlns:a16="http://schemas.microsoft.com/office/drawing/2014/main" id="{2FB76DD6-626B-43F0-BE01-847A37D99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33630"/>
            <a:ext cx="4133670" cy="3087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te mère Raspberry Pi 4 avec 4GB de SDRAM LPDDR4 - OKdo">
            <a:extLst>
              <a:ext uri="{FF2B5EF4-FFF2-40B4-BE49-F238E27FC236}">
                <a16:creationId xmlns:a16="http://schemas.microsoft.com/office/drawing/2014/main" id="{E42183DE-A1E0-439E-911A-557913D86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33630"/>
            <a:ext cx="513159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B387EF9-02E6-44A7-AFBA-72DC770D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1498" y="537353"/>
            <a:ext cx="3112302" cy="115333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9C80438-76E8-4A8F-8911-838528181622}"/>
              </a:ext>
            </a:extLst>
          </p:cNvPr>
          <p:cNvSpPr txBox="1"/>
          <p:nvPr/>
        </p:nvSpPr>
        <p:spPr>
          <a:xfrm>
            <a:off x="3800212" y="1455796"/>
            <a:ext cx="3036816" cy="369332"/>
          </a:xfrm>
          <a:prstGeom prst="rect">
            <a:avLst/>
          </a:prstGeom>
          <a:noFill/>
        </p:spPr>
        <p:txBody>
          <a:bodyPr wrap="square" rtlCol="0">
            <a:spAutoFit/>
          </a:bodyPr>
          <a:lstStyle/>
          <a:p>
            <a:r>
              <a:rPr lang="fr-FR" dirty="0"/>
              <a:t>Assistant vocal pour EPITECH</a:t>
            </a:r>
          </a:p>
        </p:txBody>
      </p:sp>
    </p:spTree>
    <p:extLst>
      <p:ext uri="{BB962C8B-B14F-4D97-AF65-F5344CB8AC3E}">
        <p14:creationId xmlns:p14="http://schemas.microsoft.com/office/powerpoint/2010/main" val="189011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785EED-B8B5-4E09-A0EC-8BD2CF133BA6}"/>
              </a:ext>
            </a:extLst>
          </p:cNvPr>
          <p:cNvSpPr>
            <a:spLocks noGrp="1"/>
          </p:cNvSpPr>
          <p:nvPr>
            <p:ph type="title"/>
          </p:nvPr>
        </p:nvSpPr>
        <p:spPr/>
        <p:txBody>
          <a:bodyPr rtlCol="0"/>
          <a:lstStyle/>
          <a:p>
            <a:pPr rtl="0"/>
            <a:r>
              <a:rPr lang="fr-FR" dirty="0"/>
              <a:t>Jalons du projet</a:t>
            </a:r>
          </a:p>
        </p:txBody>
      </p:sp>
      <p:graphicFrame>
        <p:nvGraphicFramePr>
          <p:cNvPr id="3" name="Diagramme 2" descr="Espace réservé pour la chronologie">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2870325196"/>
              </p:ext>
            </p:extLst>
          </p:nvPr>
        </p:nvGraphicFramePr>
        <p:xfrm>
          <a:off x="559522" y="1247775"/>
          <a:ext cx="10939605" cy="538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EB997794-F9E9-4F06-AF63-C5A22F815890}"/>
              </a:ext>
            </a:extLst>
          </p:cNvPr>
          <p:cNvSpPr txBox="1"/>
          <p:nvPr/>
        </p:nvSpPr>
        <p:spPr>
          <a:xfrm>
            <a:off x="6249798" y="4932727"/>
            <a:ext cx="1853967" cy="430887"/>
          </a:xfrm>
          <a:prstGeom prst="rect">
            <a:avLst/>
          </a:prstGeom>
          <a:noFill/>
        </p:spPr>
        <p:txBody>
          <a:bodyPr wrap="square" rtlCol="0">
            <a:spAutoFit/>
          </a:bodyPr>
          <a:lstStyle/>
          <a:p>
            <a:r>
              <a:rPr lang="fr-FR" sz="1100" dirty="0"/>
              <a:t>Ajouter la réponse de l’assistant vocal (audio)</a:t>
            </a:r>
          </a:p>
        </p:txBody>
      </p:sp>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Thème Office">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235_TF00224154" id="{EA46A1F0-ABA8-4242-B3E5-8AC39C336011}" vid="{C65F9773-2CC1-4F06-B73C-C0E60F1953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76B92-E0A9-498F-A983-7D112F530EAB}">
  <ds:schemaRefs>
    <ds:schemaRef ds:uri="http://schemas.microsoft.com/sharepoint/v3/contenttype/forms"/>
  </ds:schemaRefs>
</ds:datastoreItem>
</file>

<file path=customXml/itemProps2.xml><?xml version="1.0" encoding="utf-8"?>
<ds:datastoreItem xmlns:ds="http://schemas.openxmlformats.org/officeDocument/2006/customXml" ds:itemID="{979A33E2-B943-47EB-A0F4-8C84503D162A}">
  <ds:schemaRefs>
    <ds:schemaRef ds:uri="http://schemas.microsoft.com/office/infopath/2007/PartnerControls"/>
    <ds:schemaRef ds:uri="http://schemas.microsoft.com/office/2006/metadata/properties"/>
    <ds:schemaRef ds:uri="http://purl.org/dc/dcmitype/"/>
    <ds:schemaRef ds:uri="16c05727-aa75-4e4a-9b5f-8a80a1165891"/>
    <ds:schemaRef ds:uri="http://purl.org/dc/elements/1.1/"/>
    <ds:schemaRef ds:uri="http://www.w3.org/XML/1998/namespace"/>
    <ds:schemaRef ds:uri="http://schemas.microsoft.com/office/2006/documentManagement/types"/>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954BF5EA-3A1C-42A7-8861-03D68A95C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Chronologie des jalons du projet</Template>
  <TotalTime>21</TotalTime>
  <Words>79</Words>
  <Application>Microsoft Office PowerPoint</Application>
  <PresentationFormat>Grand écran</PresentationFormat>
  <Paragraphs>15</Paragraphs>
  <Slides>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Corbel</vt:lpstr>
      <vt:lpstr>Rockwell</vt:lpstr>
      <vt:lpstr>Thème Office</vt:lpstr>
      <vt:lpstr>PROJET HUB : ATEKA</vt:lpstr>
      <vt:lpstr>Jalons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HUB : ATEKA</dc:title>
  <dc:creator>Gabriel Knies</dc:creator>
  <cp:lastModifiedBy>Gabriel Knies</cp:lastModifiedBy>
  <cp:revision>3</cp:revision>
  <dcterms:created xsi:type="dcterms:W3CDTF">2021-01-29T17:43:21Z</dcterms:created>
  <dcterms:modified xsi:type="dcterms:W3CDTF">2021-01-29T18:04:36Z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