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64" r:id="rId4"/>
    <p:sldId id="261" r:id="rId5"/>
    <p:sldId id="259" r:id="rId6"/>
    <p:sldId id="263" r:id="rId7"/>
    <p:sldId id="265" r:id="rId8"/>
    <p:sldId id="267" r:id="rId9"/>
    <p:sldId id="258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481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62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30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95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1866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8978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899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835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491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84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136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34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997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700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684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490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076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6A33-D4E5-4C07-B724-9362A421A445}" type="datetimeFigureOut">
              <a:rPr lang="ro-RO" smtClean="0"/>
              <a:t>25.02.2024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592F6-C97E-4A5B-9AF0-392EA4C2BA1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1363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63C486-9F44-4135-AC2D-A799777E033B}"/>
              </a:ext>
            </a:extLst>
          </p:cNvPr>
          <p:cNvSpPr txBox="1"/>
          <p:nvPr/>
        </p:nvSpPr>
        <p:spPr>
          <a:xfrm>
            <a:off x="8749553" y="5091953"/>
            <a:ext cx="308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Student: Subtirica Gabriel</a:t>
            </a:r>
          </a:p>
          <a:p>
            <a:r>
              <a:rPr lang="ro-RO" dirty="0"/>
              <a:t>Grupa</a:t>
            </a:r>
            <a:r>
              <a:rPr lang="en-US" dirty="0"/>
              <a:t>: 331AB </a:t>
            </a:r>
            <a:endParaRPr lang="ro-R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13581-ED13-4391-8C53-CB0F96A13DCC}"/>
              </a:ext>
            </a:extLst>
          </p:cNvPr>
          <p:cNvSpPr txBox="1"/>
          <p:nvPr/>
        </p:nvSpPr>
        <p:spPr>
          <a:xfrm>
            <a:off x="3227294" y="1766047"/>
            <a:ext cx="573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D1D5DB"/>
                </a:solidFill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ro-RO" sz="3200" b="1" i="0" dirty="0">
                <a:solidFill>
                  <a:srgbClr val="D1D5DB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rezicerea valorii</a:t>
            </a:r>
            <a:r>
              <a:rPr lang="en-US" sz="3200" b="1" i="0" dirty="0">
                <a:solidFill>
                  <a:srgbClr val="D1D5DB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3200" b="1" i="0" dirty="0">
                <a:solidFill>
                  <a:srgbClr val="D1D5DB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jucator</a:t>
            </a:r>
            <a:r>
              <a:rPr lang="en-US" sz="3200" b="1">
                <a:solidFill>
                  <a:srgbClr val="D1D5DB"/>
                </a:solidFill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ilor</a:t>
            </a:r>
            <a:r>
              <a:rPr lang="ro-RO" sz="3200" b="1" i="0">
                <a:solidFill>
                  <a:srgbClr val="D1D5DB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3200" b="1" i="0" dirty="0">
                <a:solidFill>
                  <a:srgbClr val="D1D5DB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de fotbal pe baza atributelor sale</a:t>
            </a:r>
            <a:endParaRPr lang="ro-RO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33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BCF609-81B1-4157-80FB-63789E1A0CAB}"/>
              </a:ext>
            </a:extLst>
          </p:cNvPr>
          <p:cNvSpPr txBox="1"/>
          <p:nvPr/>
        </p:nvSpPr>
        <p:spPr>
          <a:xfrm>
            <a:off x="1004047" y="564777"/>
            <a:ext cx="5289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br>
              <a:rPr lang="ro-RO" dirty="0"/>
            </a:b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Acest cod antreneaza un model de regresie liniara pe setul de date de antrenament si evalueaza performanta modelului pe setul de date de testare.</a:t>
            </a:r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7D6C8-29F4-4B6E-9B10-B866801B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281" y="927372"/>
            <a:ext cx="3991532" cy="676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3ACE8-87A7-4814-9F1F-6BD7AB59DB0A}"/>
              </a:ext>
            </a:extLst>
          </p:cNvPr>
          <p:cNvSpPr txBox="1"/>
          <p:nvPr/>
        </p:nvSpPr>
        <p:spPr>
          <a:xfrm>
            <a:off x="5737413" y="3429000"/>
            <a:ext cx="5558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Acest cod demonstreaza aplicarea analizei componentei principale (PCA) pentru a reduce dimensionalitatea datelor inainte de a antrena un model de regresie liniara. Scopul este de a imbunatati performanta modelului de regresie prin reducerea numarului de caracteristici, pastrand in acelasi timp cat mai multe informatii posibil.</a:t>
            </a:r>
            <a:endParaRPr lang="ro-R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FDCF66-C1C9-4DAE-96A8-AEAA8711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47" y="3653540"/>
            <a:ext cx="4373620" cy="152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6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1ED3-92C3-4851-9B76-3269B971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8812911" cy="519953"/>
          </a:xfrm>
        </p:spPr>
        <p:txBody>
          <a:bodyPr>
            <a:normAutofit/>
          </a:bodyPr>
          <a:lstStyle/>
          <a:p>
            <a:r>
              <a:rPr lang="ro-RO" sz="2800" dirty="0">
                <a:latin typeface="Algerian" panose="04020705040A02060702" pitchFamily="82" charset="0"/>
              </a:rPr>
              <a:t>Compararea rezultatelor obtinute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61C7A-9432-4828-8D6C-16D91ED48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78" y="1805529"/>
            <a:ext cx="5391902" cy="4286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DE3D1-1084-48E7-B098-D5CD9D7E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859" y="5568429"/>
            <a:ext cx="367716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CC31E-CFE0-4A4C-8274-7F33EE1BEA1C}"/>
              </a:ext>
            </a:extLst>
          </p:cNvPr>
          <p:cNvSpPr txBox="1"/>
          <p:nvPr/>
        </p:nvSpPr>
        <p:spPr>
          <a:xfrm>
            <a:off x="1613649" y="2228671"/>
            <a:ext cx="874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Aplicatie ce se bazeaza pe analiza de regresie asupra valorii jucatorilor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o-RO" b="1" i="0" dirty="0">
                <a:solidFill>
                  <a:srgbClr val="D1D5D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Aplicatia aleasa este prezicerea valorii unui jucator de fotbal pe baza atributelor sale. Setul de date utilizat este "fifa_players.csv", care contine informatii despre peste 18.000 de jucatori de fotbal din intreaga lume.</a:t>
            </a:r>
            <a:endParaRPr lang="ro-RO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2EDC3-9DBC-4D12-AC26-B160BC6139C8}"/>
              </a:ext>
            </a:extLst>
          </p:cNvPr>
          <p:cNvSpPr txBox="1"/>
          <p:nvPr/>
        </p:nvSpPr>
        <p:spPr>
          <a:xfrm>
            <a:off x="1613649" y="3747754"/>
            <a:ext cx="8319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Regresia este o tehnică de invatare supravegheat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 care este utilizat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 pentru a prezice o variabilă dependentă din una sau mai multe variabile independente.</a:t>
            </a: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just"/>
            <a:br>
              <a:rPr lang="ro-RO" dirty="0"/>
            </a:b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Regresia liniara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este utilizata pentru a prezice valoarea unui jucator de fotbal pe baza atributelor sale.</a:t>
            </a:r>
            <a:endParaRPr lang="ro-RO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just"/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3DD07-EECC-422A-B65E-A30DD48F4DE3}"/>
              </a:ext>
            </a:extLst>
          </p:cNvPr>
          <p:cNvSpPr txBox="1"/>
          <p:nvPr/>
        </p:nvSpPr>
        <p:spPr>
          <a:xfrm>
            <a:off x="2290482" y="1017510"/>
            <a:ext cx="761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Algerian" panose="04020705040A02060702" pitchFamily="82" charset="0"/>
              </a:rPr>
              <a:t>Descrierea aplicatiei si a setului de date</a:t>
            </a:r>
          </a:p>
        </p:txBody>
      </p:sp>
    </p:spTree>
    <p:extLst>
      <p:ext uri="{BB962C8B-B14F-4D97-AF65-F5344CB8AC3E}">
        <p14:creationId xmlns:p14="http://schemas.microsoft.com/office/powerpoint/2010/main" val="402743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582E8-A2FE-486C-B537-A15D8D414486}"/>
              </a:ext>
            </a:extLst>
          </p:cNvPr>
          <p:cNvSpPr txBox="1"/>
          <p:nvPr/>
        </p:nvSpPr>
        <p:spPr>
          <a:xfrm>
            <a:off x="887506" y="1639342"/>
            <a:ext cx="5208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o-RO" dirty="0"/>
            </a:b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Codul incepe prin importarea bibliotecilor necesare pentru manipularea datelor, impartirea datelor, regresia liniara, analiza componentelor principale (PCA) si vizualizarea datelor.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2C940-BC6B-45BD-A5CB-A6DCB6B8A04B}"/>
              </a:ext>
            </a:extLst>
          </p:cNvPr>
          <p:cNvSpPr txBox="1"/>
          <p:nvPr/>
        </p:nvSpPr>
        <p:spPr>
          <a:xfrm>
            <a:off x="3594847" y="733520"/>
            <a:ext cx="5405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Algerian" panose="04020705040A02060702" pitchFamily="82" charset="0"/>
              </a:rPr>
              <a:t>Functionalitatea codului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D9408-99BB-448C-A265-3DCE7D20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3741331"/>
            <a:ext cx="4696480" cy="1133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2D8896-4D6E-46AC-A7F0-2DAE453711BA}"/>
              </a:ext>
            </a:extLst>
          </p:cNvPr>
          <p:cNvSpPr txBox="1"/>
          <p:nvPr/>
        </p:nvSpPr>
        <p:spPr>
          <a:xfrm>
            <a:off x="7216588" y="3741331"/>
            <a:ext cx="408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Codul citeste datele jucatorilor FIFA dintr-un fisier CSV numit 'fifa_players.csv' intr-un cadru de date pandas.</a:t>
            </a:r>
            <a:endParaRPr lang="ro-R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DE2B2-E09C-4A97-B260-7ABE6EA6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352" y="5226952"/>
            <a:ext cx="341042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518F8-F153-424A-8663-C4E65772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" y="1617380"/>
            <a:ext cx="10748682" cy="1563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FFD77-9294-4F17-8FB9-45D981D1C869}"/>
              </a:ext>
            </a:extLst>
          </p:cNvPr>
          <p:cNvSpPr txBox="1"/>
          <p:nvPr/>
        </p:nvSpPr>
        <p:spPr>
          <a:xfrm>
            <a:off x="1631576" y="573742"/>
            <a:ext cx="8722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Algerian" panose="04020705040A02060702" pitchFamily="82" charset="0"/>
              </a:rPr>
              <a:t>Prezentarea datelor furnizate din setul de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0FE13-D01F-47B1-9DDF-C4E05A353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94" y="3358583"/>
            <a:ext cx="3832222" cy="29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81BF4-CBBE-45CD-9966-D0527B26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34" y="70983"/>
            <a:ext cx="6766332" cy="65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1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F432-5893-4271-87A2-F6FE49E6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800" b="0" i="0" dirty="0">
                <a:solidFill>
                  <a:srgbClr val="D1D5DB"/>
                </a:solidFill>
                <a:effectLst/>
                <a:latin typeface="Algerian" panose="04020705040A02060702" pitchFamily="82" charset="0"/>
              </a:rPr>
              <a:t>Eliminarea coloanelor irelevante</a:t>
            </a:r>
            <a:br>
              <a:rPr lang="ro-RO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1EB50-5BC2-4DE5-BE61-5A3090ECAD1D}"/>
              </a:ext>
            </a:extLst>
          </p:cNvPr>
          <p:cNvSpPr txBox="1"/>
          <p:nvPr/>
        </p:nvSpPr>
        <p:spPr>
          <a:xfrm>
            <a:off x="1518675" y="2551837"/>
            <a:ext cx="914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Codul elimina coloane care nu sunt relevante pentru predictia valorii unui jucator de fotbal, cum ar fi "release_clause_euro", "national_team", "national_rating", "national_team_position", etc.</a:t>
            </a:r>
          </a:p>
          <a:p>
            <a:pPr algn="just"/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Aceasta decizie este buna deoarece aceste coloane nu ofera informatii relevante pentru modelul de regresie liniara. De exemplu, coloana "release_clause_euro" reprezinta clauza de reziliere a contractului jucatorului, care nu are legatura cu valoarea actuala a jucatorului.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2182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997424-C7AA-4ADB-B76B-BB00D965EF78}"/>
              </a:ext>
            </a:extLst>
          </p:cNvPr>
          <p:cNvSpPr txBox="1"/>
          <p:nvPr/>
        </p:nvSpPr>
        <p:spPr>
          <a:xfrm>
            <a:off x="841213" y="523754"/>
            <a:ext cx="1009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Codul elimina coloanele irelevante din cadrul de date, cum ar fi 'release_clause_euro', 'national_team' si 'national_rating'. De asemenea, elimina orice randuri cu valori lipsa.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93F84-39E2-4EE6-8E16-C7D4C3388DDD}"/>
              </a:ext>
            </a:extLst>
          </p:cNvPr>
          <p:cNvSpPr txBox="1"/>
          <p:nvPr/>
        </p:nvSpPr>
        <p:spPr>
          <a:xfrm>
            <a:off x="841213" y="2967335"/>
            <a:ext cx="10319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Codul creeaza noi caracteristici pentru abilitatile fizice, defensive, fotbalistice si ofensive prin medierea atributelor relevante. Acest lucru urmareste sa captureze o reprezentare mai cuprinzatoare a abilitatilor generale ale unui jucator.</a:t>
            </a:r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F048C-D94F-426E-B70A-8C70C10F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13" y="1775819"/>
            <a:ext cx="10319846" cy="741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FB71B-68E9-4509-A6DD-365D1C96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13" y="4219401"/>
            <a:ext cx="10319846" cy="23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8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211A55-819C-4E13-8361-9915B3DB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2864721"/>
            <a:ext cx="9554908" cy="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7D70C-8373-45B6-BBEC-D3316BBE9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46" y="5331452"/>
            <a:ext cx="7278116" cy="390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0D8701-AE63-41D3-A14C-E4D2625F63CD}"/>
              </a:ext>
            </a:extLst>
          </p:cNvPr>
          <p:cNvSpPr txBox="1"/>
          <p:nvPr/>
        </p:nvSpPr>
        <p:spPr>
          <a:xfrm>
            <a:off x="1219199" y="699247"/>
            <a:ext cx="8973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ro-RO" dirty="0"/>
            </a:b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Aceasta linie de cod defineste o variabila y care stocheaza variabila tinta pentru sarcina de invatare automata. In acest caz, variabila tinta este valoarea fiecarui jucator de fotbal in euro.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br>
              <a:rPr lang="ro-RO" dirty="0"/>
            </a:br>
            <a:r>
              <a:rPr lang="ro-RO" b="0" i="0" dirty="0">
                <a:solidFill>
                  <a:srgbClr val="D1D5DB"/>
                </a:solidFill>
                <a:effectLst/>
                <a:latin typeface="Söhne"/>
              </a:rPr>
              <a:t>Noul DataFrame X contine toate caracteristicile utilizate pentru a prezice valoarea fiecarui jucator de fotbal.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12A37-1D4E-4017-A2D4-FF95C8AA143F}"/>
              </a:ext>
            </a:extLst>
          </p:cNvPr>
          <p:cNvSpPr txBox="1"/>
          <p:nvPr/>
        </p:nvSpPr>
        <p:spPr>
          <a:xfrm>
            <a:off x="1318546" y="4372878"/>
            <a:ext cx="95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Acest cod imparte un set de date in doua seturi:  un set de antrenament si un set de testare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3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7AC7F-2081-4CEB-BE7F-56586527B0E0}"/>
              </a:ext>
            </a:extLst>
          </p:cNvPr>
          <p:cNvSpPr txBox="1"/>
          <p:nvPr/>
        </p:nvSpPr>
        <p:spPr>
          <a:xfrm>
            <a:off x="2765611" y="457199"/>
            <a:ext cx="66607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2800" dirty="0">
                <a:latin typeface="Algerian" panose="04020705040A02060702" pitchFamily="82" charset="0"/>
              </a:rPr>
              <a:t>Redimensionarea datelor prin PCA</a:t>
            </a:r>
            <a:br>
              <a:rPr lang="ro-RO" dirty="0"/>
            </a:b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DA96C-0917-4D48-82CC-70D3CEA24D13}"/>
              </a:ext>
            </a:extLst>
          </p:cNvPr>
          <p:cNvSpPr txBox="1"/>
          <p:nvPr/>
        </p:nvSpPr>
        <p:spPr>
          <a:xfrm>
            <a:off x="2008095" y="2122438"/>
            <a:ext cx="8964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Codul aplică analiza componentelor principale (PCA) pentru a reduce dimensionalitatea caracteristicilor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. 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Acest lucru se face pentru a reduce complexitatea modelului 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s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i pentru a </a:t>
            </a:r>
            <a:r>
              <a:rPr lang="en-US" dirty="0">
                <a:solidFill>
                  <a:srgbClr val="E3E3E3"/>
                </a:solidFill>
                <a:latin typeface="Google Sans"/>
              </a:rPr>
              <a:t>i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mbun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t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at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i</a:t>
            </a:r>
            <a:r>
              <a:rPr lang="en-US" dirty="0" err="1">
                <a:solidFill>
                  <a:srgbClr val="E3E3E3"/>
                </a:solidFill>
                <a:latin typeface="Google Sans"/>
              </a:rPr>
              <a:t>i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 performan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t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a acestuia.</a:t>
            </a: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Codul antreneaz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 dou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 modele de regresie liniar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, unul cu caracteristicile originale 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s</a:t>
            </a:r>
            <a:r>
              <a:rPr lang="ro-RO" b="0" i="0" dirty="0">
                <a:solidFill>
                  <a:srgbClr val="E3E3E3"/>
                </a:solidFill>
                <a:effectLst/>
                <a:latin typeface="Google Sans"/>
              </a:rPr>
              <a:t>i unul cu caracteristicile transformate folosind PCA.</a:t>
            </a:r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endParaRPr lang="en-US" dirty="0">
              <a:solidFill>
                <a:srgbClr val="E3E3E3"/>
              </a:solidFill>
              <a:latin typeface="Google Sans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4339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558</TotalTime>
  <Words>562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Bookman Old Style</vt:lpstr>
      <vt:lpstr>Calibri</vt:lpstr>
      <vt:lpstr>Google Sans</vt:lpstr>
      <vt:lpstr>Rockwell</vt:lpstr>
      <vt:lpstr>Söhne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Eliminarea coloanelor irelevante </vt:lpstr>
      <vt:lpstr>PowerPoint Presentation</vt:lpstr>
      <vt:lpstr>PowerPoint Presentation</vt:lpstr>
      <vt:lpstr>PowerPoint Presentation</vt:lpstr>
      <vt:lpstr>PowerPoint Presentation</vt:lpstr>
      <vt:lpstr>Compararea rezultatelor obtinute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SUBȚIRICĂ (123586)</dc:creator>
  <cp:lastModifiedBy>Gabriel SUBȚIRICĂ (123586)</cp:lastModifiedBy>
  <cp:revision>36</cp:revision>
  <dcterms:created xsi:type="dcterms:W3CDTF">2024-01-16T20:30:51Z</dcterms:created>
  <dcterms:modified xsi:type="dcterms:W3CDTF">2024-02-25T17:29:02Z</dcterms:modified>
</cp:coreProperties>
</file>