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5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0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566D5-0C08-4288-B4C9-1E844E2C4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3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757E-B226-A04C-AE0D-C32AD68F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Cyclists under attack, or not?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D959-3483-1349-AB88-82F8BB094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Coursera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4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AD2-C08C-DA4F-AE2C-BDFF3C5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0F4E-6D39-A24B-BA21-7D9E0F8E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96E0-4A09-4D4F-8854-EB14F44F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6764-A1E5-D147-9A02-ACE8C14A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9D2F-5A66-FE49-AC55-E6659515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DDDF-7756-C046-925A-EBA3F144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5048-8037-9746-8C2C-9ABF5CC1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1B0B-C471-5F4B-B213-3F526229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D79F-D251-5241-9A30-935EBD1A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23F5-DE29-2F41-B173-BCE6120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9BE7-E70E-ED43-813C-953B010E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B21-FCAC-4245-B6C1-55616706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0151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Cyclists under attack, or not? </vt:lpstr>
      <vt:lpstr>Introduction</vt:lpstr>
      <vt:lpstr>Data</vt:lpstr>
      <vt:lpstr>Methodology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Cyclists under attack, or not? </dc:title>
  <dc:creator>Gabit Bekakhmetov</dc:creator>
  <cp:lastModifiedBy>Gabit Bekakhmetov</cp:lastModifiedBy>
  <cp:revision>2</cp:revision>
  <dcterms:created xsi:type="dcterms:W3CDTF">2020-09-29T09:32:32Z</dcterms:created>
  <dcterms:modified xsi:type="dcterms:W3CDTF">2020-09-29T09:33:55Z</dcterms:modified>
</cp:coreProperties>
</file>