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61" r:id="rId3"/>
    <p:sldId id="303" r:id="rId4"/>
    <p:sldId id="305" r:id="rId5"/>
    <p:sldId id="306" r:id="rId6"/>
    <p:sldId id="311" r:id="rId7"/>
    <p:sldId id="307" r:id="rId8"/>
    <p:sldId id="312" r:id="rId9"/>
    <p:sldId id="313" r:id="rId10"/>
    <p:sldId id="308" r:id="rId11"/>
    <p:sldId id="309" r:id="rId12"/>
  </p:sldIdLst>
  <p:sldSz cx="9144000" cy="5143500" type="screen16x9"/>
  <p:notesSz cx="6858000" cy="9144000"/>
  <p:embeddedFontLst>
    <p:embeddedFont>
      <p:font typeface="Assistant" pitchFamily="2" charset="-79"/>
      <p:regular r:id="rId14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05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0F8550-514A-446C-89D9-BC79332E47A0}">
  <a:tblStyle styleId="{F40F8550-514A-446C-89D9-BC79332E47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6"/>
      </p:cViewPr>
      <p:guideLst>
        <p:guide pos="5305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>
          <a:extLst>
            <a:ext uri="{FF2B5EF4-FFF2-40B4-BE49-F238E27FC236}">
              <a16:creationId xmlns:a16="http://schemas.microsoft.com/office/drawing/2014/main" id="{BC5A121F-D236-D612-A413-93CDACC98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1ab439e974_1_52:notes">
            <a:extLst>
              <a:ext uri="{FF2B5EF4-FFF2-40B4-BE49-F238E27FC236}">
                <a16:creationId xmlns:a16="http://schemas.microsoft.com/office/drawing/2014/main" id="{70B83091-F840-F401-298A-CBC461F77A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1ab439e974_1_52:notes">
            <a:extLst>
              <a:ext uri="{FF2B5EF4-FFF2-40B4-BE49-F238E27FC236}">
                <a16:creationId xmlns:a16="http://schemas.microsoft.com/office/drawing/2014/main" id="{3C64DF6C-4A39-EA6E-0405-C0CCE3E656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864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>
          <a:extLst>
            <a:ext uri="{FF2B5EF4-FFF2-40B4-BE49-F238E27FC236}">
              <a16:creationId xmlns:a16="http://schemas.microsoft.com/office/drawing/2014/main" id="{7D8B36D3-3356-3A51-337A-035389088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1ab439e974_1_52:notes">
            <a:extLst>
              <a:ext uri="{FF2B5EF4-FFF2-40B4-BE49-F238E27FC236}">
                <a16:creationId xmlns:a16="http://schemas.microsoft.com/office/drawing/2014/main" id="{9DF03B57-E050-0E32-2508-09FBB1746C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1ab439e974_1_52:notes">
            <a:extLst>
              <a:ext uri="{FF2B5EF4-FFF2-40B4-BE49-F238E27FC236}">
                <a16:creationId xmlns:a16="http://schemas.microsoft.com/office/drawing/2014/main" id="{9994E5A7-FE54-5BD8-98EB-7C459A8F8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1ab439e974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1ab439e974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>
          <a:extLst>
            <a:ext uri="{FF2B5EF4-FFF2-40B4-BE49-F238E27FC236}">
              <a16:creationId xmlns:a16="http://schemas.microsoft.com/office/drawing/2014/main" id="{375EDF21-D0AE-275F-1F6F-A8AC4ED42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1ab439e974_1_52:notes">
            <a:extLst>
              <a:ext uri="{FF2B5EF4-FFF2-40B4-BE49-F238E27FC236}">
                <a16:creationId xmlns:a16="http://schemas.microsoft.com/office/drawing/2014/main" id="{A88C903C-0E68-88E0-5744-A20B75C92B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1ab439e974_1_52:notes">
            <a:extLst>
              <a:ext uri="{FF2B5EF4-FFF2-40B4-BE49-F238E27FC236}">
                <a16:creationId xmlns:a16="http://schemas.microsoft.com/office/drawing/2014/main" id="{0157B833-96FA-9C8E-9693-C876121B7E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118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>
          <a:extLst>
            <a:ext uri="{FF2B5EF4-FFF2-40B4-BE49-F238E27FC236}">
              <a16:creationId xmlns:a16="http://schemas.microsoft.com/office/drawing/2014/main" id="{7CF93019-F359-2C8B-63ED-8ABE9E7E8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1ab439e974_1_52:notes">
            <a:extLst>
              <a:ext uri="{FF2B5EF4-FFF2-40B4-BE49-F238E27FC236}">
                <a16:creationId xmlns:a16="http://schemas.microsoft.com/office/drawing/2014/main" id="{329F3FDD-9A77-1C27-2B95-EEE3FB84F9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1ab439e974_1_52:notes">
            <a:extLst>
              <a:ext uri="{FF2B5EF4-FFF2-40B4-BE49-F238E27FC236}">
                <a16:creationId xmlns:a16="http://schemas.microsoft.com/office/drawing/2014/main" id="{7CEB6E45-5A76-99EA-81FC-FF655B7442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46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>
          <a:extLst>
            <a:ext uri="{FF2B5EF4-FFF2-40B4-BE49-F238E27FC236}">
              <a16:creationId xmlns:a16="http://schemas.microsoft.com/office/drawing/2014/main" id="{F19308D1-0C2D-D092-BD85-8312713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1ab439e974_1_52:notes">
            <a:extLst>
              <a:ext uri="{FF2B5EF4-FFF2-40B4-BE49-F238E27FC236}">
                <a16:creationId xmlns:a16="http://schemas.microsoft.com/office/drawing/2014/main" id="{C380B095-8497-A4FD-EA1B-713B7313B0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1ab439e974_1_52:notes">
            <a:extLst>
              <a:ext uri="{FF2B5EF4-FFF2-40B4-BE49-F238E27FC236}">
                <a16:creationId xmlns:a16="http://schemas.microsoft.com/office/drawing/2014/main" id="{508340A0-B300-B425-D51D-EE50527068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162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>
          <a:extLst>
            <a:ext uri="{FF2B5EF4-FFF2-40B4-BE49-F238E27FC236}">
              <a16:creationId xmlns:a16="http://schemas.microsoft.com/office/drawing/2014/main" id="{4EC2FC54-4D5F-8F0E-0DE8-4A24DF58F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1ab439e974_1_52:notes">
            <a:extLst>
              <a:ext uri="{FF2B5EF4-FFF2-40B4-BE49-F238E27FC236}">
                <a16:creationId xmlns:a16="http://schemas.microsoft.com/office/drawing/2014/main" id="{2C5B230C-3A29-4BCE-DC32-0B1F4C94C5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1ab439e974_1_52:notes">
            <a:extLst>
              <a:ext uri="{FF2B5EF4-FFF2-40B4-BE49-F238E27FC236}">
                <a16:creationId xmlns:a16="http://schemas.microsoft.com/office/drawing/2014/main" id="{DA4BCE18-08C6-5BAE-CEB3-BA12EEAD35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60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>
          <a:extLst>
            <a:ext uri="{FF2B5EF4-FFF2-40B4-BE49-F238E27FC236}">
              <a16:creationId xmlns:a16="http://schemas.microsoft.com/office/drawing/2014/main" id="{8E9BF467-2BF7-1F96-16B6-04BF5F042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1ab439e974_1_52:notes">
            <a:extLst>
              <a:ext uri="{FF2B5EF4-FFF2-40B4-BE49-F238E27FC236}">
                <a16:creationId xmlns:a16="http://schemas.microsoft.com/office/drawing/2014/main" id="{E9FDA1DF-7671-6494-48E6-59A0AC8F61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1ab439e974_1_52:notes">
            <a:extLst>
              <a:ext uri="{FF2B5EF4-FFF2-40B4-BE49-F238E27FC236}">
                <a16:creationId xmlns:a16="http://schemas.microsoft.com/office/drawing/2014/main" id="{280AEDC6-CF9B-FC43-8270-1169675333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256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>
          <a:extLst>
            <a:ext uri="{FF2B5EF4-FFF2-40B4-BE49-F238E27FC236}">
              <a16:creationId xmlns:a16="http://schemas.microsoft.com/office/drawing/2014/main" id="{CC3CA17A-3DC4-5291-F847-5744B83DC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1ab439e974_1_52:notes">
            <a:extLst>
              <a:ext uri="{FF2B5EF4-FFF2-40B4-BE49-F238E27FC236}">
                <a16:creationId xmlns:a16="http://schemas.microsoft.com/office/drawing/2014/main" id="{ED650547-3024-F17F-1E61-4880D9B883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1ab439e974_1_52:notes">
            <a:extLst>
              <a:ext uri="{FF2B5EF4-FFF2-40B4-BE49-F238E27FC236}">
                <a16:creationId xmlns:a16="http://schemas.microsoft.com/office/drawing/2014/main" id="{4E337E00-EBC8-EB78-8804-2D6EF37317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036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>
          <a:extLst>
            <a:ext uri="{FF2B5EF4-FFF2-40B4-BE49-F238E27FC236}">
              <a16:creationId xmlns:a16="http://schemas.microsoft.com/office/drawing/2014/main" id="{ADEFD120-790B-8F32-111E-AA9084B98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1ab439e974_1_52:notes">
            <a:extLst>
              <a:ext uri="{FF2B5EF4-FFF2-40B4-BE49-F238E27FC236}">
                <a16:creationId xmlns:a16="http://schemas.microsoft.com/office/drawing/2014/main" id="{9A10CF98-F7B6-BB9E-FD65-4FEE035DFE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1ab439e974_1_52:notes">
            <a:extLst>
              <a:ext uri="{FF2B5EF4-FFF2-40B4-BE49-F238E27FC236}">
                <a16:creationId xmlns:a16="http://schemas.microsoft.com/office/drawing/2014/main" id="{FC42290D-7570-2767-B2C4-1C85697CE7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4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97200" y="1050900"/>
            <a:ext cx="5778000" cy="26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97200" y="3684300"/>
            <a:ext cx="44316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95784" y="-1797868"/>
            <a:ext cx="4813326" cy="5006273"/>
            <a:chOff x="5095784" y="-1797868"/>
            <a:chExt cx="4813326" cy="5006273"/>
          </a:xfrm>
        </p:grpSpPr>
        <p:grpSp>
          <p:nvGrpSpPr>
            <p:cNvPr id="12" name="Google Shape;12;p2"/>
            <p:cNvGrpSpPr/>
            <p:nvPr/>
          </p:nvGrpSpPr>
          <p:grpSpPr>
            <a:xfrm rot="1311506" flipH="1">
              <a:off x="5684758" y="-1257786"/>
              <a:ext cx="3635378" cy="3926108"/>
              <a:chOff x="-174352" y="-1102275"/>
              <a:chExt cx="4059702" cy="4467125"/>
            </a:xfrm>
          </p:grpSpPr>
          <p:cxnSp>
            <p:nvCxnSpPr>
              <p:cNvPr id="13" name="Google Shape;13;p2"/>
              <p:cNvCxnSpPr>
                <a:stCxn id="14" idx="6"/>
                <a:endCxn id="15" idx="1"/>
              </p:cNvCxnSpPr>
              <p:nvPr/>
            </p:nvCxnSpPr>
            <p:spPr>
              <a:xfrm rot="-9469060" flipH="1">
                <a:off x="1184962" y="-52705"/>
                <a:ext cx="2212126" cy="845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>
                <a:stCxn id="17" idx="7"/>
                <a:endCxn id="15" idx="3"/>
              </p:cNvCxnSpPr>
              <p:nvPr/>
            </p:nvCxnSpPr>
            <p:spPr>
              <a:xfrm rot="-9468814" flipH="1">
                <a:off x="1743703" y="92847"/>
                <a:ext cx="1409348" cy="20322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>
                <a:endCxn id="15" idx="0"/>
              </p:cNvCxnSpPr>
              <p:nvPr/>
            </p:nvCxnSpPr>
            <p:spPr>
              <a:xfrm rot="1331240">
                <a:off x="2522444" y="-911695"/>
                <a:ext cx="1207511" cy="11074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>
                <a:stCxn id="20" idx="6"/>
                <a:endCxn id="15" idx="2"/>
              </p:cNvCxnSpPr>
              <p:nvPr/>
            </p:nvCxnSpPr>
            <p:spPr>
              <a:xfrm rot="-9469246" flipH="1">
                <a:off x="1742242" y="75476"/>
                <a:ext cx="1554415" cy="122749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>
                <a:stCxn id="22" idx="5"/>
                <a:endCxn id="23" idx="1"/>
              </p:cNvCxnSpPr>
              <p:nvPr/>
            </p:nvCxnSpPr>
            <p:spPr>
              <a:xfrm rot="1330821">
                <a:off x="751585" y="1708029"/>
                <a:ext cx="463283" cy="37449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4" idx="5"/>
                <a:endCxn id="20" idx="0"/>
              </p:cNvCxnSpPr>
              <p:nvPr/>
            </p:nvCxnSpPr>
            <p:spPr>
              <a:xfrm rot="1330715">
                <a:off x="1017135" y="469797"/>
                <a:ext cx="626234" cy="3684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26" idx="0"/>
                <a:endCxn id="20" idx="3"/>
              </p:cNvCxnSpPr>
              <p:nvPr/>
            </p:nvCxnSpPr>
            <p:spPr>
              <a:xfrm rot="-9468655" flipH="1">
                <a:off x="582468" y="802411"/>
                <a:ext cx="518715" cy="25157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28" idx="5"/>
                <a:endCxn id="29" idx="2"/>
              </p:cNvCxnSpPr>
              <p:nvPr/>
            </p:nvCxnSpPr>
            <p:spPr>
              <a:xfrm rot="-9469330" flipH="1">
                <a:off x="536288" y="1082434"/>
                <a:ext cx="2102878" cy="3619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31" idx="6"/>
                <a:endCxn id="17" idx="3"/>
              </p:cNvCxnSpPr>
              <p:nvPr/>
            </p:nvCxnSpPr>
            <p:spPr>
              <a:xfrm rot="-9469056" flipH="1">
                <a:off x="42508" y="1560812"/>
                <a:ext cx="1248290" cy="8295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26" idx="6"/>
                <a:endCxn id="23" idx="3"/>
              </p:cNvCxnSpPr>
              <p:nvPr/>
            </p:nvCxnSpPr>
            <p:spPr>
              <a:xfrm rot="-9469044" flipH="1">
                <a:off x="378432" y="2046269"/>
                <a:ext cx="544285" cy="12583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8" idx="6"/>
                <a:endCxn id="20" idx="2"/>
              </p:cNvCxnSpPr>
              <p:nvPr/>
            </p:nvCxnSpPr>
            <p:spPr>
              <a:xfrm rot="-9469105" flipH="1">
                <a:off x="597668" y="786085"/>
                <a:ext cx="889964" cy="414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28" idx="7"/>
                <a:endCxn id="14" idx="4"/>
              </p:cNvCxnSpPr>
              <p:nvPr/>
            </p:nvCxnSpPr>
            <p:spPr>
              <a:xfrm rot="-9471169" flipH="1">
                <a:off x="680810" y="292284"/>
                <a:ext cx="276933" cy="7876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31" idx="7"/>
                <a:endCxn id="22" idx="3"/>
              </p:cNvCxnSpPr>
              <p:nvPr/>
            </p:nvCxnSpPr>
            <p:spPr>
              <a:xfrm rot="-9468858" flipH="1">
                <a:off x="47142" y="1486330"/>
                <a:ext cx="639549" cy="76999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31" idx="0"/>
                <a:endCxn id="28" idx="3"/>
              </p:cNvCxnSpPr>
              <p:nvPr/>
            </p:nvCxnSpPr>
            <p:spPr>
              <a:xfrm rot="-9466557" flipH="1">
                <a:off x="127653" y="961430"/>
                <a:ext cx="173704" cy="1214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>
                <a:endCxn id="14" idx="3"/>
              </p:cNvCxnSpPr>
              <p:nvPr/>
            </p:nvCxnSpPr>
            <p:spPr>
              <a:xfrm rot="-9469196" flipH="1">
                <a:off x="-1773" y="155277"/>
                <a:ext cx="901942" cy="11393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>
                <a:endCxn id="22" idx="1"/>
              </p:cNvCxnSpPr>
              <p:nvPr/>
            </p:nvCxnSpPr>
            <p:spPr>
              <a:xfrm rot="1330670">
                <a:off x="-91849" y="1174118"/>
                <a:ext cx="975144" cy="2493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endCxn id="40" idx="4"/>
              </p:cNvCxnSpPr>
              <p:nvPr/>
            </p:nvCxnSpPr>
            <p:spPr>
              <a:xfrm rot="-9468959" flipH="1">
                <a:off x="90654" y="373413"/>
                <a:ext cx="233591" cy="6859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40" idx="6"/>
                <a:endCxn id="14" idx="2"/>
              </p:cNvCxnSpPr>
              <p:nvPr/>
            </p:nvCxnSpPr>
            <p:spPr>
              <a:xfrm rot="-9468700" flipH="1">
                <a:off x="496596" y="235789"/>
                <a:ext cx="536208" cy="29187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>
                <a:endCxn id="40" idx="0"/>
              </p:cNvCxnSpPr>
              <p:nvPr/>
            </p:nvCxnSpPr>
            <p:spPr>
              <a:xfrm rot="1330704">
                <a:off x="110013" y="-196192"/>
                <a:ext cx="440275" cy="52313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>
                <a:endCxn id="40" idx="3"/>
              </p:cNvCxnSpPr>
              <p:nvPr/>
            </p:nvCxnSpPr>
            <p:spPr>
              <a:xfrm rot="-9468752" flipH="1">
                <a:off x="-78756" y="335961"/>
                <a:ext cx="446459" cy="3938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20" idx="4"/>
                <a:endCxn id="17" idx="0"/>
              </p:cNvCxnSpPr>
              <p:nvPr/>
            </p:nvCxnSpPr>
            <p:spPr>
              <a:xfrm rot="1331827">
                <a:off x="1406021" y="994616"/>
                <a:ext cx="153258" cy="78631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>
                <a:stCxn id="15" idx="3"/>
                <a:endCxn id="29" idx="6"/>
              </p:cNvCxnSpPr>
              <p:nvPr/>
            </p:nvCxnSpPr>
            <p:spPr>
              <a:xfrm rot="1332373" flipH="1">
                <a:off x="2894215" y="317077"/>
                <a:ext cx="354817" cy="12850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" name="Google Shape;26;p2"/>
              <p:cNvSpPr/>
              <p:nvPr/>
            </p:nvSpPr>
            <p:spPr>
              <a:xfrm>
                <a:off x="122875" y="313520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22850" y="215040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26700" y="146765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387300" y="178320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461000" y="38632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529600" y="94392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065675" y="322831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795150" y="159200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07450" y="994038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15350" y="39237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cxnSp>
            <p:nvCxnSpPr>
              <p:cNvPr id="46" name="Google Shape;46;p2"/>
              <p:cNvCxnSpPr>
                <a:stCxn id="28" idx="4"/>
                <a:endCxn id="22" idx="0"/>
              </p:cNvCxnSpPr>
              <p:nvPr/>
            </p:nvCxnSpPr>
            <p:spPr>
              <a:xfrm rot="1331875">
                <a:off x="441998" y="1117020"/>
                <a:ext cx="466905" cy="40023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>
                <a:stCxn id="14" idx="0"/>
              </p:cNvCxnSpPr>
              <p:nvPr/>
            </p:nvCxnSpPr>
            <p:spPr>
              <a:xfrm rot="-9468003">
                <a:off x="788920" y="-34932"/>
                <a:ext cx="368410" cy="29822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1" name="Google Shape;31;p2"/>
            <p:cNvSpPr/>
            <p:nvPr/>
          </p:nvSpPr>
          <p:spPr>
            <a:xfrm rot="1316922" flipH="1">
              <a:off x="8773224" y="2145043"/>
              <a:ext cx="43341" cy="42562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5400000" flipH="1">
            <a:off x="6807156" y="2720097"/>
            <a:ext cx="2365347" cy="2923643"/>
            <a:chOff x="-174352" y="-261625"/>
            <a:chExt cx="2540652" cy="3140325"/>
          </a:xfrm>
        </p:grpSpPr>
        <p:cxnSp>
          <p:nvCxnSpPr>
            <p:cNvPr id="49" name="Google Shape;49;p2"/>
            <p:cNvCxnSpPr>
              <a:stCxn id="50" idx="6"/>
              <a:endCxn id="51" idx="1"/>
            </p:cNvCxnSpPr>
            <p:nvPr/>
          </p:nvCxnSpPr>
          <p:spPr>
            <a:xfrm rot="-5400000" flipH="1">
              <a:off x="1200975" y="259981"/>
              <a:ext cx="1037100" cy="121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>
              <a:stCxn id="53" idx="7"/>
              <a:endCxn id="51" idx="3"/>
            </p:cNvCxnSpPr>
            <p:nvPr/>
          </p:nvCxnSpPr>
          <p:spPr>
            <a:xfrm rot="-5400000">
              <a:off x="1995527" y="1384673"/>
              <a:ext cx="295800" cy="36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>
              <a:endCxn id="51" idx="0"/>
            </p:cNvCxnSpPr>
            <p:nvPr/>
          </p:nvCxnSpPr>
          <p:spPr>
            <a:xfrm rot="-5400000" flipH="1">
              <a:off x="1238900" y="273675"/>
              <a:ext cx="1488600" cy="71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>
              <a:stCxn id="56" idx="6"/>
              <a:endCxn id="51" idx="2"/>
            </p:cNvCxnSpPr>
            <p:nvPr/>
          </p:nvCxnSpPr>
          <p:spPr>
            <a:xfrm rot="-5400000" flipH="1">
              <a:off x="1731500" y="814475"/>
              <a:ext cx="432900" cy="74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>
              <a:stCxn id="58" idx="5"/>
              <a:endCxn id="59" idx="1"/>
            </p:cNvCxnSpPr>
            <p:nvPr/>
          </p:nvCxnSpPr>
          <p:spPr>
            <a:xfrm rot="-5400000" flipH="1">
              <a:off x="721027" y="1748577"/>
              <a:ext cx="524100" cy="29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>
              <a:stCxn id="50" idx="5"/>
              <a:endCxn id="56" idx="0"/>
            </p:cNvCxnSpPr>
            <p:nvPr/>
          </p:nvCxnSpPr>
          <p:spPr>
            <a:xfrm rot="-5400000" flipH="1">
              <a:off x="1040302" y="430658"/>
              <a:ext cx="579900" cy="44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>
              <a:stCxn id="62" idx="0"/>
              <a:endCxn id="56" idx="3"/>
            </p:cNvCxnSpPr>
            <p:nvPr/>
          </p:nvCxnSpPr>
          <p:spPr>
            <a:xfrm rot="-5400000">
              <a:off x="-4625" y="1289150"/>
              <a:ext cx="1845300" cy="123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>
              <a:stCxn id="64" idx="5"/>
              <a:endCxn id="65" idx="2"/>
            </p:cNvCxnSpPr>
            <p:nvPr/>
          </p:nvCxnSpPr>
          <p:spPr>
            <a:xfrm rot="-5400000" flipH="1">
              <a:off x="787927" y="796014"/>
              <a:ext cx="1218600" cy="16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2"/>
            <p:cNvCxnSpPr>
              <a:endCxn id="53" idx="3"/>
            </p:cNvCxnSpPr>
            <p:nvPr/>
          </p:nvCxnSpPr>
          <p:spPr>
            <a:xfrm rot="-5400000">
              <a:off x="705423" y="983077"/>
              <a:ext cx="457200" cy="198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2"/>
            <p:cNvCxnSpPr>
              <a:stCxn id="62" idx="6"/>
              <a:endCxn id="59" idx="3"/>
            </p:cNvCxnSpPr>
            <p:nvPr/>
          </p:nvCxnSpPr>
          <p:spPr>
            <a:xfrm rot="-5400000">
              <a:off x="395275" y="2119850"/>
              <a:ext cx="663000" cy="8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2"/>
            <p:cNvCxnSpPr>
              <a:stCxn id="64" idx="6"/>
              <a:endCxn id="56" idx="2"/>
            </p:cNvCxnSpPr>
            <p:nvPr/>
          </p:nvCxnSpPr>
          <p:spPr>
            <a:xfrm rot="-5400000">
              <a:off x="1017600" y="506238"/>
              <a:ext cx="50100" cy="97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2"/>
            <p:cNvCxnSpPr>
              <a:stCxn id="64" idx="7"/>
              <a:endCxn id="50" idx="4"/>
            </p:cNvCxnSpPr>
            <p:nvPr/>
          </p:nvCxnSpPr>
          <p:spPr>
            <a:xfrm rot="-5400000">
              <a:off x="504277" y="415511"/>
              <a:ext cx="630000" cy="5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2"/>
            <p:cNvCxnSpPr>
              <a:endCxn id="58" idx="3"/>
            </p:cNvCxnSpPr>
            <p:nvPr/>
          </p:nvCxnSpPr>
          <p:spPr>
            <a:xfrm rot="-5400000">
              <a:off x="96173" y="1444377"/>
              <a:ext cx="517200" cy="89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2"/>
            <p:cNvCxnSpPr>
              <a:endCxn id="64" idx="3"/>
            </p:cNvCxnSpPr>
            <p:nvPr/>
          </p:nvCxnSpPr>
          <p:spPr>
            <a:xfrm rot="-5400000">
              <a:off x="-177577" y="1172064"/>
              <a:ext cx="828900" cy="55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2"/>
            <p:cNvCxnSpPr>
              <a:endCxn id="50" idx="3"/>
            </p:cNvCxnSpPr>
            <p:nvPr/>
          </p:nvCxnSpPr>
          <p:spPr>
            <a:xfrm rot="-5400000">
              <a:off x="88298" y="101408"/>
              <a:ext cx="721800" cy="124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2"/>
            <p:cNvCxnSpPr>
              <a:endCxn id="58" idx="1"/>
            </p:cNvCxnSpPr>
            <p:nvPr/>
          </p:nvCxnSpPr>
          <p:spPr>
            <a:xfrm rot="-5400000" flipH="1">
              <a:off x="95423" y="892273"/>
              <a:ext cx="600600" cy="81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2"/>
            <p:cNvCxnSpPr>
              <a:endCxn id="75" idx="4"/>
            </p:cNvCxnSpPr>
            <p:nvPr/>
          </p:nvCxnSpPr>
          <p:spPr>
            <a:xfrm rot="-5400000">
              <a:off x="-68250" y="484325"/>
              <a:ext cx="5514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2"/>
            <p:cNvCxnSpPr>
              <a:stCxn id="75" idx="6"/>
              <a:endCxn id="50" idx="2"/>
            </p:cNvCxnSpPr>
            <p:nvPr/>
          </p:nvCxnSpPr>
          <p:spPr>
            <a:xfrm rot="-5400000">
              <a:off x="729900" y="80675"/>
              <a:ext cx="69600" cy="60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2"/>
            <p:cNvCxnSpPr>
              <a:endCxn id="75" idx="0"/>
            </p:cNvCxnSpPr>
            <p:nvPr/>
          </p:nvCxnSpPr>
          <p:spPr>
            <a:xfrm rot="-5400000" flipH="1">
              <a:off x="3150" y="-43975"/>
              <a:ext cx="6540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2"/>
            <p:cNvCxnSpPr>
              <a:endCxn id="75" idx="3"/>
            </p:cNvCxnSpPr>
            <p:nvPr/>
          </p:nvCxnSpPr>
          <p:spPr>
            <a:xfrm rot="-5400000">
              <a:off x="45173" y="254952"/>
              <a:ext cx="198600" cy="55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2"/>
            <p:cNvCxnSpPr>
              <a:stCxn id="56" idx="4"/>
              <a:endCxn id="53" idx="0"/>
            </p:cNvCxnSpPr>
            <p:nvPr/>
          </p:nvCxnSpPr>
          <p:spPr>
            <a:xfrm rot="-5400000" flipH="1">
              <a:off x="1391900" y="1154075"/>
              <a:ext cx="714900" cy="39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2"/>
            <p:cNvCxnSpPr>
              <a:stCxn id="53" idx="5"/>
              <a:endCxn id="65" idx="1"/>
            </p:cNvCxnSpPr>
            <p:nvPr/>
          </p:nvCxnSpPr>
          <p:spPr>
            <a:xfrm rot="-5400000" flipH="1">
              <a:off x="1863077" y="1847077"/>
              <a:ext cx="488400" cy="29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2"/>
            <p:cNvCxnSpPr>
              <a:stCxn id="51" idx="4"/>
              <a:endCxn id="65" idx="0"/>
            </p:cNvCxnSpPr>
            <p:nvPr/>
          </p:nvCxnSpPr>
          <p:spPr>
            <a:xfrm rot="5400000">
              <a:off x="1903850" y="1791225"/>
              <a:ext cx="804300" cy="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2"/>
            <p:cNvSpPr/>
            <p:nvPr/>
          </p:nvSpPr>
          <p:spPr>
            <a:xfrm>
              <a:off x="275275" y="283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122850" y="215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45700" y="222965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318000" y="1376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529600" y="943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82" name="Google Shape;82;p2"/>
            <p:cNvCxnSpPr>
              <a:stCxn id="64" idx="4"/>
              <a:endCxn id="58" idx="0"/>
            </p:cNvCxnSpPr>
            <p:nvPr/>
          </p:nvCxnSpPr>
          <p:spPr>
            <a:xfrm rot="-5400000" flipH="1">
              <a:off x="400650" y="1173288"/>
              <a:ext cx="549600" cy="28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2"/>
            <p:cNvCxnSpPr>
              <a:stCxn id="50" idx="0"/>
            </p:cNvCxnSpPr>
            <p:nvPr/>
          </p:nvCxnSpPr>
          <p:spPr>
            <a:xfrm rot="5400000" flipH="1">
              <a:off x="764475" y="-2519"/>
              <a:ext cx="417300" cy="23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" name="Google Shape;53;p2"/>
            <p:cNvSpPr/>
            <p:nvPr/>
          </p:nvSpPr>
          <p:spPr>
            <a:xfrm>
              <a:off x="1920700" y="1707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</p:grpSp>
      <p:sp>
        <p:nvSpPr>
          <p:cNvPr id="84" name="Google Shape;84;p2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"/>
          <p:cNvSpPr txBox="1">
            <a:spLocks noGrp="1"/>
          </p:cNvSpPr>
          <p:nvPr>
            <p:ph type="title"/>
          </p:nvPr>
        </p:nvSpPr>
        <p:spPr>
          <a:xfrm>
            <a:off x="1471050" y="1491125"/>
            <a:ext cx="6201900" cy="9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7" name="Google Shape;437;p9"/>
          <p:cNvSpPr txBox="1">
            <a:spLocks noGrp="1"/>
          </p:cNvSpPr>
          <p:nvPr>
            <p:ph type="subTitle" idx="1"/>
          </p:nvPr>
        </p:nvSpPr>
        <p:spPr>
          <a:xfrm>
            <a:off x="1860900" y="2282570"/>
            <a:ext cx="5422200" cy="13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38" name="Google Shape;438;p9"/>
          <p:cNvGrpSpPr/>
          <p:nvPr/>
        </p:nvGrpSpPr>
        <p:grpSpPr>
          <a:xfrm flipH="1">
            <a:off x="5900339" y="-1055262"/>
            <a:ext cx="3950027" cy="4438175"/>
            <a:chOff x="-745527" y="-797475"/>
            <a:chExt cx="3950027" cy="4438175"/>
          </a:xfrm>
        </p:grpSpPr>
        <p:cxnSp>
          <p:nvCxnSpPr>
            <p:cNvPr id="439" name="Google Shape;439;p9"/>
            <p:cNvCxnSpPr>
              <a:stCxn id="440" idx="6"/>
              <a:endCxn id="441" idx="1"/>
            </p:cNvCxnSpPr>
            <p:nvPr/>
          </p:nvCxnSpPr>
          <p:spPr>
            <a:xfrm>
              <a:off x="1113975" y="346981"/>
              <a:ext cx="2049300" cy="35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9"/>
            <p:cNvCxnSpPr>
              <a:endCxn id="441" idx="0"/>
            </p:cNvCxnSpPr>
            <p:nvPr/>
          </p:nvCxnSpPr>
          <p:spPr>
            <a:xfrm>
              <a:off x="2462450" y="-797475"/>
              <a:ext cx="717900" cy="148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9"/>
            <p:cNvCxnSpPr>
              <a:stCxn id="444" idx="6"/>
              <a:endCxn id="441" idx="2"/>
            </p:cNvCxnSpPr>
            <p:nvPr/>
          </p:nvCxnSpPr>
          <p:spPr>
            <a:xfrm>
              <a:off x="1577900" y="663275"/>
              <a:ext cx="1578300" cy="5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9"/>
            <p:cNvCxnSpPr>
              <a:stCxn id="446" idx="5"/>
              <a:endCxn id="447" idx="1"/>
            </p:cNvCxnSpPr>
            <p:nvPr/>
          </p:nvCxnSpPr>
          <p:spPr>
            <a:xfrm>
              <a:off x="836377" y="1633227"/>
              <a:ext cx="293400" cy="52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9"/>
            <p:cNvCxnSpPr>
              <a:stCxn id="440" idx="5"/>
              <a:endCxn id="444" idx="0"/>
            </p:cNvCxnSpPr>
            <p:nvPr/>
          </p:nvCxnSpPr>
          <p:spPr>
            <a:xfrm>
              <a:off x="1106902" y="364058"/>
              <a:ext cx="446700" cy="27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9"/>
            <p:cNvCxnSpPr>
              <a:stCxn id="450" idx="0"/>
              <a:endCxn id="444" idx="3"/>
            </p:cNvCxnSpPr>
            <p:nvPr/>
          </p:nvCxnSpPr>
          <p:spPr>
            <a:xfrm rot="10800000" flipH="1">
              <a:off x="70825" y="680300"/>
              <a:ext cx="1465800" cy="291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9"/>
            <p:cNvCxnSpPr>
              <a:stCxn id="452" idx="5"/>
              <a:endCxn id="453" idx="2"/>
            </p:cNvCxnSpPr>
            <p:nvPr/>
          </p:nvCxnSpPr>
          <p:spPr>
            <a:xfrm rot="10800000" flipH="1">
              <a:off x="548677" y="1034664"/>
              <a:ext cx="16971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9"/>
            <p:cNvCxnSpPr>
              <a:endCxn id="455" idx="3"/>
            </p:cNvCxnSpPr>
            <p:nvPr/>
          </p:nvCxnSpPr>
          <p:spPr>
            <a:xfrm rot="10800000" flipH="1">
              <a:off x="-745527" y="1900627"/>
              <a:ext cx="19875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9"/>
            <p:cNvCxnSpPr>
              <a:stCxn id="450" idx="6"/>
              <a:endCxn id="447" idx="3"/>
            </p:cNvCxnSpPr>
            <p:nvPr/>
          </p:nvCxnSpPr>
          <p:spPr>
            <a:xfrm rot="10800000" flipH="1">
              <a:off x="94975" y="2191550"/>
              <a:ext cx="1035000" cy="142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9"/>
            <p:cNvCxnSpPr>
              <a:stCxn id="452" idx="6"/>
              <a:endCxn id="444" idx="2"/>
            </p:cNvCxnSpPr>
            <p:nvPr/>
          </p:nvCxnSpPr>
          <p:spPr>
            <a:xfrm rot="10800000" flipH="1">
              <a:off x="555750" y="663288"/>
              <a:ext cx="973800" cy="35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9"/>
            <p:cNvCxnSpPr>
              <a:stCxn id="452" idx="7"/>
              <a:endCxn id="440" idx="4"/>
            </p:cNvCxnSpPr>
            <p:nvPr/>
          </p:nvCxnSpPr>
          <p:spPr>
            <a:xfrm rot="10800000" flipH="1">
              <a:off x="548677" y="371111"/>
              <a:ext cx="541200" cy="63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9"/>
            <p:cNvCxnSpPr>
              <a:endCxn id="446" idx="3"/>
            </p:cNvCxnSpPr>
            <p:nvPr/>
          </p:nvCxnSpPr>
          <p:spPr>
            <a:xfrm rot="10800000" flipH="1">
              <a:off x="-92677" y="1633227"/>
              <a:ext cx="894900" cy="51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9"/>
            <p:cNvCxnSpPr>
              <a:endCxn id="452" idx="3"/>
            </p:cNvCxnSpPr>
            <p:nvPr/>
          </p:nvCxnSpPr>
          <p:spPr>
            <a:xfrm rot="10800000" flipH="1">
              <a:off x="-40777" y="1035264"/>
              <a:ext cx="555300" cy="8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9"/>
            <p:cNvCxnSpPr>
              <a:endCxn id="440" idx="3"/>
            </p:cNvCxnSpPr>
            <p:nvPr/>
          </p:nvCxnSpPr>
          <p:spPr>
            <a:xfrm rot="10800000" flipH="1">
              <a:off x="-174352" y="364058"/>
              <a:ext cx="1247100" cy="72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9"/>
            <p:cNvCxnSpPr>
              <a:endCxn id="446" idx="1"/>
            </p:cNvCxnSpPr>
            <p:nvPr/>
          </p:nvCxnSpPr>
          <p:spPr>
            <a:xfrm>
              <a:off x="-10777" y="998473"/>
              <a:ext cx="813000" cy="60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Google Shape;463;p9"/>
            <p:cNvCxnSpPr>
              <a:endCxn id="464" idx="4"/>
            </p:cNvCxnSpPr>
            <p:nvPr/>
          </p:nvCxnSpPr>
          <p:spPr>
            <a:xfrm rot="10800000" flipH="1">
              <a:off x="-24600" y="440675"/>
              <a:ext cx="464100" cy="55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9"/>
            <p:cNvCxnSpPr>
              <a:stCxn id="464" idx="6"/>
              <a:endCxn id="440" idx="2"/>
            </p:cNvCxnSpPr>
            <p:nvPr/>
          </p:nvCxnSpPr>
          <p:spPr>
            <a:xfrm rot="10800000" flipH="1">
              <a:off x="463650" y="346925"/>
              <a:ext cx="602100" cy="6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9"/>
            <p:cNvCxnSpPr>
              <a:endCxn id="464" idx="0"/>
            </p:cNvCxnSpPr>
            <p:nvPr/>
          </p:nvCxnSpPr>
          <p:spPr>
            <a:xfrm>
              <a:off x="220800" y="-261625"/>
              <a:ext cx="218700" cy="65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9"/>
            <p:cNvCxnSpPr>
              <a:endCxn id="464" idx="3"/>
            </p:cNvCxnSpPr>
            <p:nvPr/>
          </p:nvCxnSpPr>
          <p:spPr>
            <a:xfrm rot="10800000" flipH="1">
              <a:off x="-133477" y="433602"/>
              <a:ext cx="555900" cy="19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9"/>
            <p:cNvCxnSpPr>
              <a:stCxn id="444" idx="4"/>
              <a:endCxn id="455" idx="0"/>
            </p:cNvCxnSpPr>
            <p:nvPr/>
          </p:nvCxnSpPr>
          <p:spPr>
            <a:xfrm flipH="1">
              <a:off x="1259150" y="687425"/>
              <a:ext cx="294600" cy="117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9"/>
            <p:cNvCxnSpPr>
              <a:stCxn id="455" idx="5"/>
              <a:endCxn id="453" idx="4"/>
            </p:cNvCxnSpPr>
            <p:nvPr/>
          </p:nvCxnSpPr>
          <p:spPr>
            <a:xfrm rot="10800000" flipH="1">
              <a:off x="1276127" y="1058827"/>
              <a:ext cx="993600" cy="84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9"/>
            <p:cNvCxnSpPr>
              <a:stCxn id="441" idx="3"/>
              <a:endCxn id="453" idx="6"/>
            </p:cNvCxnSpPr>
            <p:nvPr/>
          </p:nvCxnSpPr>
          <p:spPr>
            <a:xfrm flipH="1">
              <a:off x="2293873" y="732352"/>
              <a:ext cx="869400" cy="30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0" name="Google Shape;450;p9"/>
            <p:cNvSpPr/>
            <p:nvPr/>
          </p:nvSpPr>
          <p:spPr>
            <a:xfrm>
              <a:off x="46675" y="3592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122850" y="215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2245700" y="101045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1234900" y="1859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3156200" y="6911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1529600" y="6391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471" name="Google Shape;471;p9"/>
            <p:cNvCxnSpPr>
              <a:stCxn id="452" idx="4"/>
              <a:endCxn id="446" idx="0"/>
            </p:cNvCxnSpPr>
            <p:nvPr/>
          </p:nvCxnSpPr>
          <p:spPr>
            <a:xfrm>
              <a:off x="531600" y="1042338"/>
              <a:ext cx="287700" cy="54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9"/>
            <p:cNvCxnSpPr>
              <a:stCxn id="440" idx="0"/>
            </p:cNvCxnSpPr>
            <p:nvPr/>
          </p:nvCxnSpPr>
          <p:spPr>
            <a:xfrm rot="10800000">
              <a:off x="856425" y="-94469"/>
              <a:ext cx="233400" cy="41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3" name="Google Shape;473;p9"/>
          <p:cNvGrpSpPr/>
          <p:nvPr/>
        </p:nvGrpSpPr>
        <p:grpSpPr>
          <a:xfrm rot="-5400000">
            <a:off x="-1302964" y="1689453"/>
            <a:ext cx="4102427" cy="3980975"/>
            <a:chOff x="-593127" y="-1102275"/>
            <a:chExt cx="4102427" cy="3980975"/>
          </a:xfrm>
        </p:grpSpPr>
        <p:cxnSp>
          <p:nvCxnSpPr>
            <p:cNvPr id="474" name="Google Shape;474;p9"/>
            <p:cNvCxnSpPr>
              <a:stCxn id="475" idx="6"/>
              <a:endCxn id="476" idx="1"/>
            </p:cNvCxnSpPr>
            <p:nvPr/>
          </p:nvCxnSpPr>
          <p:spPr>
            <a:xfrm rot="-5400000" flipH="1">
              <a:off x="2267775" y="-806819"/>
              <a:ext cx="46500" cy="235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9"/>
            <p:cNvCxnSpPr>
              <a:stCxn id="478" idx="7"/>
              <a:endCxn id="476" idx="3"/>
            </p:cNvCxnSpPr>
            <p:nvPr/>
          </p:nvCxnSpPr>
          <p:spPr>
            <a:xfrm rot="-5400000">
              <a:off x="1766927" y="89273"/>
              <a:ext cx="1362600" cy="203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9"/>
            <p:cNvCxnSpPr>
              <a:endCxn id="476" idx="0"/>
            </p:cNvCxnSpPr>
            <p:nvPr/>
          </p:nvCxnSpPr>
          <p:spPr>
            <a:xfrm rot="-5400000" flipH="1">
              <a:off x="2381900" y="-716925"/>
              <a:ext cx="1488600" cy="71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9"/>
            <p:cNvCxnSpPr>
              <a:stCxn id="481" idx="6"/>
              <a:endCxn id="476" idx="2"/>
            </p:cNvCxnSpPr>
            <p:nvPr/>
          </p:nvCxnSpPr>
          <p:spPr>
            <a:xfrm rot="-5400000">
              <a:off x="2240600" y="-252325"/>
              <a:ext cx="557700" cy="188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9"/>
            <p:cNvCxnSpPr>
              <a:stCxn id="483" idx="5"/>
              <a:endCxn id="484" idx="1"/>
            </p:cNvCxnSpPr>
            <p:nvPr/>
          </p:nvCxnSpPr>
          <p:spPr>
            <a:xfrm rot="-5400000" flipH="1">
              <a:off x="721027" y="1748577"/>
              <a:ext cx="524100" cy="29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9"/>
            <p:cNvCxnSpPr>
              <a:stCxn id="475" idx="5"/>
              <a:endCxn id="481" idx="0"/>
            </p:cNvCxnSpPr>
            <p:nvPr/>
          </p:nvCxnSpPr>
          <p:spPr>
            <a:xfrm rot="-5400000" flipH="1">
              <a:off x="1040302" y="430658"/>
              <a:ext cx="579900" cy="44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9"/>
            <p:cNvCxnSpPr>
              <a:stCxn id="487" idx="0"/>
              <a:endCxn id="481" idx="3"/>
            </p:cNvCxnSpPr>
            <p:nvPr/>
          </p:nvCxnSpPr>
          <p:spPr>
            <a:xfrm rot="-5400000">
              <a:off x="-4625" y="1289150"/>
              <a:ext cx="1845300" cy="123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9"/>
            <p:cNvCxnSpPr>
              <a:stCxn id="489" idx="5"/>
              <a:endCxn id="490" idx="2"/>
            </p:cNvCxnSpPr>
            <p:nvPr/>
          </p:nvCxnSpPr>
          <p:spPr>
            <a:xfrm rot="-5400000" flipH="1">
              <a:off x="1359427" y="224514"/>
              <a:ext cx="75600" cy="16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9"/>
            <p:cNvCxnSpPr>
              <a:endCxn id="478" idx="3"/>
            </p:cNvCxnSpPr>
            <p:nvPr/>
          </p:nvCxnSpPr>
          <p:spPr>
            <a:xfrm rot="-5400000">
              <a:off x="172023" y="1059277"/>
              <a:ext cx="457200" cy="198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9"/>
            <p:cNvCxnSpPr>
              <a:stCxn id="487" idx="6"/>
              <a:endCxn id="484" idx="3"/>
            </p:cNvCxnSpPr>
            <p:nvPr/>
          </p:nvCxnSpPr>
          <p:spPr>
            <a:xfrm rot="-5400000">
              <a:off x="395275" y="2119850"/>
              <a:ext cx="663000" cy="8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9"/>
            <p:cNvCxnSpPr>
              <a:stCxn id="489" idx="6"/>
              <a:endCxn id="481" idx="2"/>
            </p:cNvCxnSpPr>
            <p:nvPr/>
          </p:nvCxnSpPr>
          <p:spPr>
            <a:xfrm rot="-5400000">
              <a:off x="1017600" y="506238"/>
              <a:ext cx="50100" cy="97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9"/>
            <p:cNvCxnSpPr>
              <a:stCxn id="489" idx="7"/>
              <a:endCxn id="475" idx="4"/>
            </p:cNvCxnSpPr>
            <p:nvPr/>
          </p:nvCxnSpPr>
          <p:spPr>
            <a:xfrm rot="-5400000">
              <a:off x="504277" y="415511"/>
              <a:ext cx="630000" cy="5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9"/>
            <p:cNvCxnSpPr>
              <a:endCxn id="483" idx="3"/>
            </p:cNvCxnSpPr>
            <p:nvPr/>
          </p:nvCxnSpPr>
          <p:spPr>
            <a:xfrm rot="-5400000">
              <a:off x="96173" y="1444377"/>
              <a:ext cx="517200" cy="89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9"/>
            <p:cNvCxnSpPr>
              <a:endCxn id="489" idx="3"/>
            </p:cNvCxnSpPr>
            <p:nvPr/>
          </p:nvCxnSpPr>
          <p:spPr>
            <a:xfrm rot="-5400000">
              <a:off x="-177577" y="1172064"/>
              <a:ext cx="828900" cy="55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9"/>
            <p:cNvCxnSpPr>
              <a:endCxn id="475" idx="3"/>
            </p:cNvCxnSpPr>
            <p:nvPr/>
          </p:nvCxnSpPr>
          <p:spPr>
            <a:xfrm rot="-5400000">
              <a:off x="88298" y="101408"/>
              <a:ext cx="721800" cy="124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9"/>
            <p:cNvCxnSpPr>
              <a:endCxn id="483" idx="1"/>
            </p:cNvCxnSpPr>
            <p:nvPr/>
          </p:nvCxnSpPr>
          <p:spPr>
            <a:xfrm rot="-5400000" flipH="1">
              <a:off x="95423" y="892273"/>
              <a:ext cx="600600" cy="81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9"/>
            <p:cNvCxnSpPr>
              <a:endCxn id="500" idx="4"/>
            </p:cNvCxnSpPr>
            <p:nvPr/>
          </p:nvCxnSpPr>
          <p:spPr>
            <a:xfrm rot="-5400000">
              <a:off x="-68250" y="484325"/>
              <a:ext cx="5514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9"/>
            <p:cNvCxnSpPr>
              <a:stCxn id="500" idx="6"/>
              <a:endCxn id="475" idx="2"/>
            </p:cNvCxnSpPr>
            <p:nvPr/>
          </p:nvCxnSpPr>
          <p:spPr>
            <a:xfrm rot="-5400000">
              <a:off x="729900" y="80675"/>
              <a:ext cx="69600" cy="60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9"/>
            <p:cNvCxnSpPr>
              <a:endCxn id="500" idx="0"/>
            </p:cNvCxnSpPr>
            <p:nvPr/>
          </p:nvCxnSpPr>
          <p:spPr>
            <a:xfrm rot="-5400000" flipH="1">
              <a:off x="3150" y="-43975"/>
              <a:ext cx="6540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9"/>
            <p:cNvCxnSpPr>
              <a:endCxn id="500" idx="3"/>
            </p:cNvCxnSpPr>
            <p:nvPr/>
          </p:nvCxnSpPr>
          <p:spPr>
            <a:xfrm rot="-5400000">
              <a:off x="45173" y="254952"/>
              <a:ext cx="198600" cy="55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9"/>
            <p:cNvCxnSpPr>
              <a:stCxn id="481" idx="4"/>
              <a:endCxn id="478" idx="0"/>
            </p:cNvCxnSpPr>
            <p:nvPr/>
          </p:nvCxnSpPr>
          <p:spPr>
            <a:xfrm rot="5400000">
              <a:off x="1087100" y="1316675"/>
              <a:ext cx="791100" cy="14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9"/>
            <p:cNvCxnSpPr>
              <a:stCxn id="476" idx="4"/>
              <a:endCxn id="490" idx="6"/>
            </p:cNvCxnSpPr>
            <p:nvPr/>
          </p:nvCxnSpPr>
          <p:spPr>
            <a:xfrm rot="5400000">
              <a:off x="2551550" y="177225"/>
              <a:ext cx="676200" cy="119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7" name="Google Shape;487;p9"/>
            <p:cNvSpPr/>
            <p:nvPr/>
          </p:nvSpPr>
          <p:spPr>
            <a:xfrm>
              <a:off x="275275" y="283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122850" y="215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2245700" y="108665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1387300" y="17832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3461000" y="3863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529600" y="943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506" name="Google Shape;506;p9"/>
            <p:cNvCxnSpPr>
              <a:stCxn id="489" idx="4"/>
              <a:endCxn id="483" idx="0"/>
            </p:cNvCxnSpPr>
            <p:nvPr/>
          </p:nvCxnSpPr>
          <p:spPr>
            <a:xfrm rot="-5400000" flipH="1">
              <a:off x="400650" y="1173288"/>
              <a:ext cx="549600" cy="28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9"/>
            <p:cNvCxnSpPr>
              <a:stCxn id="475" idx="0"/>
            </p:cNvCxnSpPr>
            <p:nvPr/>
          </p:nvCxnSpPr>
          <p:spPr>
            <a:xfrm rot="5400000" flipH="1">
              <a:off x="764475" y="-2519"/>
              <a:ext cx="417300" cy="23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8" name="Google Shape;508;p9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3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24"/>
          <p:cNvGrpSpPr/>
          <p:nvPr/>
        </p:nvGrpSpPr>
        <p:grpSpPr>
          <a:xfrm>
            <a:off x="-785038" y="-1055262"/>
            <a:ext cx="3950027" cy="4438175"/>
            <a:chOff x="-745527" y="-797475"/>
            <a:chExt cx="3950027" cy="4438175"/>
          </a:xfrm>
        </p:grpSpPr>
        <p:cxnSp>
          <p:nvCxnSpPr>
            <p:cNvPr id="1276" name="Google Shape;1276;p24"/>
            <p:cNvCxnSpPr>
              <a:stCxn id="1277" idx="6"/>
              <a:endCxn id="1278" idx="1"/>
            </p:cNvCxnSpPr>
            <p:nvPr/>
          </p:nvCxnSpPr>
          <p:spPr>
            <a:xfrm>
              <a:off x="1113975" y="346981"/>
              <a:ext cx="2049300" cy="35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24"/>
            <p:cNvCxnSpPr>
              <a:endCxn id="1278" idx="0"/>
            </p:cNvCxnSpPr>
            <p:nvPr/>
          </p:nvCxnSpPr>
          <p:spPr>
            <a:xfrm>
              <a:off x="2462450" y="-797475"/>
              <a:ext cx="717900" cy="148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24"/>
            <p:cNvCxnSpPr>
              <a:stCxn id="1281" idx="6"/>
              <a:endCxn id="1278" idx="2"/>
            </p:cNvCxnSpPr>
            <p:nvPr/>
          </p:nvCxnSpPr>
          <p:spPr>
            <a:xfrm>
              <a:off x="1577900" y="663275"/>
              <a:ext cx="1578300" cy="5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Google Shape;1282;p24"/>
            <p:cNvCxnSpPr>
              <a:stCxn id="1283" idx="5"/>
              <a:endCxn id="1284" idx="1"/>
            </p:cNvCxnSpPr>
            <p:nvPr/>
          </p:nvCxnSpPr>
          <p:spPr>
            <a:xfrm>
              <a:off x="607777" y="1709427"/>
              <a:ext cx="217200" cy="151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5" name="Google Shape;1285;p24"/>
            <p:cNvCxnSpPr>
              <a:stCxn id="1277" idx="5"/>
              <a:endCxn id="1281" idx="0"/>
            </p:cNvCxnSpPr>
            <p:nvPr/>
          </p:nvCxnSpPr>
          <p:spPr>
            <a:xfrm>
              <a:off x="1106902" y="364058"/>
              <a:ext cx="446700" cy="27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Google Shape;1286;p24"/>
            <p:cNvCxnSpPr>
              <a:stCxn id="1287" idx="0"/>
              <a:endCxn id="1281" idx="3"/>
            </p:cNvCxnSpPr>
            <p:nvPr/>
          </p:nvCxnSpPr>
          <p:spPr>
            <a:xfrm rot="10800000" flipH="1">
              <a:off x="70825" y="680300"/>
              <a:ext cx="1465800" cy="291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24"/>
            <p:cNvCxnSpPr>
              <a:endCxn id="1289" idx="3"/>
            </p:cNvCxnSpPr>
            <p:nvPr/>
          </p:nvCxnSpPr>
          <p:spPr>
            <a:xfrm rot="10800000" flipH="1">
              <a:off x="-745527" y="1900627"/>
              <a:ext cx="19875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24"/>
            <p:cNvCxnSpPr>
              <a:stCxn id="1287" idx="6"/>
              <a:endCxn id="1284" idx="3"/>
            </p:cNvCxnSpPr>
            <p:nvPr/>
          </p:nvCxnSpPr>
          <p:spPr>
            <a:xfrm rot="10800000" flipH="1">
              <a:off x="94975" y="3258350"/>
              <a:ext cx="730200" cy="35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24"/>
            <p:cNvCxnSpPr>
              <a:stCxn id="1292" idx="6"/>
              <a:endCxn id="1281" idx="2"/>
            </p:cNvCxnSpPr>
            <p:nvPr/>
          </p:nvCxnSpPr>
          <p:spPr>
            <a:xfrm rot="10800000" flipH="1">
              <a:off x="555750" y="663288"/>
              <a:ext cx="973800" cy="35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3" name="Google Shape;1293;p24"/>
            <p:cNvCxnSpPr>
              <a:stCxn id="1292" idx="7"/>
              <a:endCxn id="1277" idx="4"/>
            </p:cNvCxnSpPr>
            <p:nvPr/>
          </p:nvCxnSpPr>
          <p:spPr>
            <a:xfrm rot="10800000" flipH="1">
              <a:off x="548677" y="371111"/>
              <a:ext cx="541200" cy="63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4" name="Google Shape;1294;p24"/>
            <p:cNvCxnSpPr>
              <a:endCxn id="1283" idx="3"/>
            </p:cNvCxnSpPr>
            <p:nvPr/>
          </p:nvCxnSpPr>
          <p:spPr>
            <a:xfrm rot="10800000" flipH="1">
              <a:off x="-321277" y="1709427"/>
              <a:ext cx="894900" cy="51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5" name="Google Shape;1295;p24"/>
            <p:cNvCxnSpPr>
              <a:endCxn id="1292" idx="3"/>
            </p:cNvCxnSpPr>
            <p:nvPr/>
          </p:nvCxnSpPr>
          <p:spPr>
            <a:xfrm rot="10800000" flipH="1">
              <a:off x="-40777" y="1035264"/>
              <a:ext cx="555300" cy="8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6" name="Google Shape;1296;p24"/>
            <p:cNvCxnSpPr>
              <a:endCxn id="1277" idx="3"/>
            </p:cNvCxnSpPr>
            <p:nvPr/>
          </p:nvCxnSpPr>
          <p:spPr>
            <a:xfrm rot="10800000" flipH="1">
              <a:off x="-174352" y="364058"/>
              <a:ext cx="1247100" cy="72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7" name="Google Shape;1297;p24"/>
            <p:cNvCxnSpPr>
              <a:endCxn id="1283" idx="1"/>
            </p:cNvCxnSpPr>
            <p:nvPr/>
          </p:nvCxnSpPr>
          <p:spPr>
            <a:xfrm>
              <a:off x="-239377" y="1074673"/>
              <a:ext cx="813000" cy="60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8" name="Google Shape;1298;p24"/>
            <p:cNvCxnSpPr>
              <a:endCxn id="1299" idx="4"/>
            </p:cNvCxnSpPr>
            <p:nvPr/>
          </p:nvCxnSpPr>
          <p:spPr>
            <a:xfrm rot="10800000" flipH="1">
              <a:off x="-24600" y="440675"/>
              <a:ext cx="464100" cy="55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24"/>
            <p:cNvCxnSpPr>
              <a:stCxn id="1299" idx="6"/>
              <a:endCxn id="1277" idx="2"/>
            </p:cNvCxnSpPr>
            <p:nvPr/>
          </p:nvCxnSpPr>
          <p:spPr>
            <a:xfrm rot="10800000" flipH="1">
              <a:off x="463650" y="346925"/>
              <a:ext cx="602100" cy="6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24"/>
            <p:cNvCxnSpPr>
              <a:endCxn id="1299" idx="0"/>
            </p:cNvCxnSpPr>
            <p:nvPr/>
          </p:nvCxnSpPr>
          <p:spPr>
            <a:xfrm>
              <a:off x="220800" y="-261625"/>
              <a:ext cx="218700" cy="65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24"/>
            <p:cNvCxnSpPr>
              <a:endCxn id="1299" idx="3"/>
            </p:cNvCxnSpPr>
            <p:nvPr/>
          </p:nvCxnSpPr>
          <p:spPr>
            <a:xfrm rot="10800000" flipH="1">
              <a:off x="-133477" y="433602"/>
              <a:ext cx="555900" cy="19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24"/>
            <p:cNvCxnSpPr>
              <a:stCxn id="1281" idx="4"/>
              <a:endCxn id="1289" idx="0"/>
            </p:cNvCxnSpPr>
            <p:nvPr/>
          </p:nvCxnSpPr>
          <p:spPr>
            <a:xfrm flipH="1">
              <a:off x="1259150" y="687425"/>
              <a:ext cx="294600" cy="117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7" name="Google Shape;1287;p24"/>
            <p:cNvSpPr/>
            <p:nvPr/>
          </p:nvSpPr>
          <p:spPr>
            <a:xfrm>
              <a:off x="46675" y="3592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818050" y="32172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1234900" y="1859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3156200" y="6911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1529600" y="6391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566550" y="16682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1304" name="Google Shape;1304;p24"/>
            <p:cNvCxnSpPr>
              <a:stCxn id="1292" idx="4"/>
              <a:endCxn id="1283" idx="0"/>
            </p:cNvCxnSpPr>
            <p:nvPr/>
          </p:nvCxnSpPr>
          <p:spPr>
            <a:xfrm>
              <a:off x="531600" y="1042338"/>
              <a:ext cx="59100" cy="62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5" name="Google Shape;1305;p24"/>
            <p:cNvCxnSpPr>
              <a:stCxn id="1277" idx="0"/>
            </p:cNvCxnSpPr>
            <p:nvPr/>
          </p:nvCxnSpPr>
          <p:spPr>
            <a:xfrm rot="10800000">
              <a:off x="856425" y="-94469"/>
              <a:ext cx="233400" cy="41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06" name="Google Shape;1306;p24"/>
          <p:cNvGrpSpPr/>
          <p:nvPr/>
        </p:nvGrpSpPr>
        <p:grpSpPr>
          <a:xfrm rot="5400000" flipH="1">
            <a:off x="6097139" y="1178152"/>
            <a:ext cx="3683652" cy="4584802"/>
            <a:chOff x="-174352" y="-1102275"/>
            <a:chExt cx="3683652" cy="4584802"/>
          </a:xfrm>
        </p:grpSpPr>
        <p:cxnSp>
          <p:nvCxnSpPr>
            <p:cNvPr id="1307" name="Google Shape;1307;p24"/>
            <p:cNvCxnSpPr>
              <a:stCxn id="1308" idx="6"/>
              <a:endCxn id="1309" idx="1"/>
            </p:cNvCxnSpPr>
            <p:nvPr/>
          </p:nvCxnSpPr>
          <p:spPr>
            <a:xfrm rot="-5400000" flipH="1">
              <a:off x="2267775" y="-806819"/>
              <a:ext cx="46500" cy="235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0" name="Google Shape;1310;p24"/>
            <p:cNvCxnSpPr>
              <a:endCxn id="1309" idx="0"/>
            </p:cNvCxnSpPr>
            <p:nvPr/>
          </p:nvCxnSpPr>
          <p:spPr>
            <a:xfrm rot="-5400000" flipH="1">
              <a:off x="2381900" y="-716925"/>
              <a:ext cx="1488600" cy="71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1" name="Google Shape;1311;p24"/>
            <p:cNvCxnSpPr>
              <a:stCxn id="1312" idx="6"/>
              <a:endCxn id="1309" idx="2"/>
            </p:cNvCxnSpPr>
            <p:nvPr/>
          </p:nvCxnSpPr>
          <p:spPr>
            <a:xfrm rot="-5400000">
              <a:off x="2240600" y="-252325"/>
              <a:ext cx="557700" cy="188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3" name="Google Shape;1313;p24"/>
            <p:cNvCxnSpPr>
              <a:stCxn id="1314" idx="5"/>
              <a:endCxn id="1315" idx="1"/>
            </p:cNvCxnSpPr>
            <p:nvPr/>
          </p:nvCxnSpPr>
          <p:spPr>
            <a:xfrm rot="5400000">
              <a:off x="301927" y="1622877"/>
              <a:ext cx="524100" cy="54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24"/>
            <p:cNvCxnSpPr>
              <a:stCxn id="1308" idx="5"/>
              <a:endCxn id="1312" idx="0"/>
            </p:cNvCxnSpPr>
            <p:nvPr/>
          </p:nvCxnSpPr>
          <p:spPr>
            <a:xfrm rot="-5400000" flipH="1">
              <a:off x="1040302" y="430658"/>
              <a:ext cx="579900" cy="44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24"/>
            <p:cNvCxnSpPr>
              <a:endCxn id="1318" idx="3"/>
            </p:cNvCxnSpPr>
            <p:nvPr/>
          </p:nvCxnSpPr>
          <p:spPr>
            <a:xfrm rot="-5400000">
              <a:off x="857823" y="-236123"/>
              <a:ext cx="457200" cy="198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9" name="Google Shape;1319;p24"/>
            <p:cNvCxnSpPr>
              <a:endCxn id="1315" idx="3"/>
            </p:cNvCxnSpPr>
            <p:nvPr/>
          </p:nvCxnSpPr>
          <p:spPr>
            <a:xfrm rot="-5400000">
              <a:off x="-534477" y="2656327"/>
              <a:ext cx="1290900" cy="36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0" name="Google Shape;1320;p24"/>
            <p:cNvCxnSpPr>
              <a:stCxn id="1321" idx="6"/>
              <a:endCxn id="1312" idx="2"/>
            </p:cNvCxnSpPr>
            <p:nvPr/>
          </p:nvCxnSpPr>
          <p:spPr>
            <a:xfrm rot="-5400000">
              <a:off x="1017600" y="506238"/>
              <a:ext cx="50100" cy="97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24"/>
            <p:cNvCxnSpPr>
              <a:stCxn id="1321" idx="7"/>
              <a:endCxn id="1308" idx="4"/>
            </p:cNvCxnSpPr>
            <p:nvPr/>
          </p:nvCxnSpPr>
          <p:spPr>
            <a:xfrm rot="-5400000">
              <a:off x="504277" y="415511"/>
              <a:ext cx="630000" cy="5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24"/>
            <p:cNvCxnSpPr>
              <a:endCxn id="1314" idx="3"/>
            </p:cNvCxnSpPr>
            <p:nvPr/>
          </p:nvCxnSpPr>
          <p:spPr>
            <a:xfrm rot="-5400000">
              <a:off x="96173" y="1444377"/>
              <a:ext cx="517200" cy="89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4" name="Google Shape;1324;p24"/>
            <p:cNvCxnSpPr>
              <a:endCxn id="1321" idx="3"/>
            </p:cNvCxnSpPr>
            <p:nvPr/>
          </p:nvCxnSpPr>
          <p:spPr>
            <a:xfrm rot="-5400000">
              <a:off x="-177577" y="1172064"/>
              <a:ext cx="828900" cy="55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5" name="Google Shape;1325;p24"/>
            <p:cNvCxnSpPr>
              <a:endCxn id="1308" idx="3"/>
            </p:cNvCxnSpPr>
            <p:nvPr/>
          </p:nvCxnSpPr>
          <p:spPr>
            <a:xfrm rot="-5400000">
              <a:off x="88298" y="101408"/>
              <a:ext cx="721800" cy="124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6" name="Google Shape;1326;p24"/>
            <p:cNvCxnSpPr>
              <a:endCxn id="1314" idx="1"/>
            </p:cNvCxnSpPr>
            <p:nvPr/>
          </p:nvCxnSpPr>
          <p:spPr>
            <a:xfrm rot="-5400000" flipH="1">
              <a:off x="95423" y="892273"/>
              <a:ext cx="600600" cy="81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7" name="Google Shape;1327;p24"/>
            <p:cNvCxnSpPr>
              <a:endCxn id="1328" idx="4"/>
            </p:cNvCxnSpPr>
            <p:nvPr/>
          </p:nvCxnSpPr>
          <p:spPr>
            <a:xfrm rot="-5400000">
              <a:off x="-68250" y="484325"/>
              <a:ext cx="5514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9" name="Google Shape;1329;p24"/>
            <p:cNvCxnSpPr>
              <a:stCxn id="1328" idx="6"/>
              <a:endCxn id="1308" idx="2"/>
            </p:cNvCxnSpPr>
            <p:nvPr/>
          </p:nvCxnSpPr>
          <p:spPr>
            <a:xfrm rot="-5400000">
              <a:off x="729900" y="80675"/>
              <a:ext cx="69600" cy="60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0" name="Google Shape;1330;p24"/>
            <p:cNvCxnSpPr>
              <a:endCxn id="1328" idx="0"/>
            </p:cNvCxnSpPr>
            <p:nvPr/>
          </p:nvCxnSpPr>
          <p:spPr>
            <a:xfrm rot="-5400000" flipH="1">
              <a:off x="3150" y="-43975"/>
              <a:ext cx="6540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1" name="Google Shape;1331;p24"/>
            <p:cNvCxnSpPr>
              <a:endCxn id="1328" idx="3"/>
            </p:cNvCxnSpPr>
            <p:nvPr/>
          </p:nvCxnSpPr>
          <p:spPr>
            <a:xfrm rot="-5400000">
              <a:off x="45173" y="254952"/>
              <a:ext cx="198600" cy="55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2" name="Google Shape;1332;p24"/>
            <p:cNvCxnSpPr>
              <a:stCxn id="1312" idx="4"/>
              <a:endCxn id="1318" idx="0"/>
            </p:cNvCxnSpPr>
            <p:nvPr/>
          </p:nvCxnSpPr>
          <p:spPr>
            <a:xfrm rot="-5400000">
              <a:off x="1573400" y="468275"/>
              <a:ext cx="504300" cy="54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5" name="Google Shape;1315;p24"/>
            <p:cNvSpPr/>
            <p:nvPr/>
          </p:nvSpPr>
          <p:spPr>
            <a:xfrm>
              <a:off x="284650" y="215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18" name="Google Shape;1318;p24"/>
            <p:cNvSpPr/>
            <p:nvPr/>
          </p:nvSpPr>
          <p:spPr>
            <a:xfrm>
              <a:off x="2073100" y="4878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3461000" y="3863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1529600" y="943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21" name="Google Shape;1321;p24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1333" name="Google Shape;1333;p24"/>
            <p:cNvCxnSpPr>
              <a:stCxn id="1321" idx="4"/>
              <a:endCxn id="1314" idx="0"/>
            </p:cNvCxnSpPr>
            <p:nvPr/>
          </p:nvCxnSpPr>
          <p:spPr>
            <a:xfrm rot="-5400000" flipH="1">
              <a:off x="400650" y="1173288"/>
              <a:ext cx="549600" cy="28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4" name="Google Shape;1334;p24"/>
            <p:cNvCxnSpPr>
              <a:stCxn id="1308" idx="0"/>
            </p:cNvCxnSpPr>
            <p:nvPr/>
          </p:nvCxnSpPr>
          <p:spPr>
            <a:xfrm rot="5400000" flipH="1">
              <a:off x="764475" y="-2519"/>
              <a:ext cx="417300" cy="23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5" name="Google Shape;1335;p24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oogle Shape;1337;p25"/>
          <p:cNvGrpSpPr/>
          <p:nvPr/>
        </p:nvGrpSpPr>
        <p:grpSpPr>
          <a:xfrm>
            <a:off x="-785038" y="-1055262"/>
            <a:ext cx="3950027" cy="4438175"/>
            <a:chOff x="-745527" y="-797475"/>
            <a:chExt cx="3950027" cy="4438175"/>
          </a:xfrm>
        </p:grpSpPr>
        <p:cxnSp>
          <p:nvCxnSpPr>
            <p:cNvPr id="1338" name="Google Shape;1338;p25"/>
            <p:cNvCxnSpPr>
              <a:stCxn id="1339" idx="6"/>
              <a:endCxn id="1340" idx="1"/>
            </p:cNvCxnSpPr>
            <p:nvPr/>
          </p:nvCxnSpPr>
          <p:spPr>
            <a:xfrm>
              <a:off x="1113975" y="346981"/>
              <a:ext cx="2049300" cy="35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1" name="Google Shape;1341;p25"/>
            <p:cNvCxnSpPr>
              <a:endCxn id="1340" idx="0"/>
            </p:cNvCxnSpPr>
            <p:nvPr/>
          </p:nvCxnSpPr>
          <p:spPr>
            <a:xfrm>
              <a:off x="2462450" y="-797475"/>
              <a:ext cx="717900" cy="148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2" name="Google Shape;1342;p25"/>
            <p:cNvCxnSpPr>
              <a:stCxn id="1343" idx="6"/>
              <a:endCxn id="1340" idx="2"/>
            </p:cNvCxnSpPr>
            <p:nvPr/>
          </p:nvCxnSpPr>
          <p:spPr>
            <a:xfrm>
              <a:off x="1577900" y="663275"/>
              <a:ext cx="1578300" cy="5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25"/>
            <p:cNvCxnSpPr>
              <a:stCxn id="1345" idx="5"/>
              <a:endCxn id="1346" idx="1"/>
            </p:cNvCxnSpPr>
            <p:nvPr/>
          </p:nvCxnSpPr>
          <p:spPr>
            <a:xfrm flipH="1">
              <a:off x="596377" y="1633227"/>
              <a:ext cx="240000" cy="166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25"/>
            <p:cNvCxnSpPr>
              <a:stCxn id="1339" idx="5"/>
              <a:endCxn id="1343" idx="0"/>
            </p:cNvCxnSpPr>
            <p:nvPr/>
          </p:nvCxnSpPr>
          <p:spPr>
            <a:xfrm>
              <a:off x="1106902" y="364058"/>
              <a:ext cx="446700" cy="27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8" name="Google Shape;1348;p25"/>
            <p:cNvCxnSpPr>
              <a:stCxn id="1349" idx="0"/>
              <a:endCxn id="1343" idx="3"/>
            </p:cNvCxnSpPr>
            <p:nvPr/>
          </p:nvCxnSpPr>
          <p:spPr>
            <a:xfrm rot="10800000" flipH="1">
              <a:off x="70825" y="680300"/>
              <a:ext cx="1465800" cy="291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Google Shape;1350;p25"/>
            <p:cNvCxnSpPr>
              <a:stCxn id="1351" idx="5"/>
              <a:endCxn id="1352" idx="2"/>
            </p:cNvCxnSpPr>
            <p:nvPr/>
          </p:nvCxnSpPr>
          <p:spPr>
            <a:xfrm rot="10800000" flipH="1">
              <a:off x="548677" y="1034664"/>
              <a:ext cx="16971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25"/>
            <p:cNvCxnSpPr>
              <a:endCxn id="1354" idx="3"/>
            </p:cNvCxnSpPr>
            <p:nvPr/>
          </p:nvCxnSpPr>
          <p:spPr>
            <a:xfrm rot="10800000" flipH="1">
              <a:off x="-745527" y="1900627"/>
              <a:ext cx="19875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25"/>
            <p:cNvCxnSpPr>
              <a:stCxn id="1349" idx="6"/>
              <a:endCxn id="1346" idx="3"/>
            </p:cNvCxnSpPr>
            <p:nvPr/>
          </p:nvCxnSpPr>
          <p:spPr>
            <a:xfrm rot="10800000" flipH="1">
              <a:off x="94975" y="3334550"/>
              <a:ext cx="501600" cy="28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1356;p25"/>
            <p:cNvCxnSpPr>
              <a:stCxn id="1351" idx="6"/>
              <a:endCxn id="1343" idx="2"/>
            </p:cNvCxnSpPr>
            <p:nvPr/>
          </p:nvCxnSpPr>
          <p:spPr>
            <a:xfrm rot="10800000" flipH="1">
              <a:off x="555750" y="663288"/>
              <a:ext cx="973800" cy="35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25"/>
            <p:cNvCxnSpPr>
              <a:stCxn id="1351" idx="7"/>
              <a:endCxn id="1339" idx="4"/>
            </p:cNvCxnSpPr>
            <p:nvPr/>
          </p:nvCxnSpPr>
          <p:spPr>
            <a:xfrm rot="10800000" flipH="1">
              <a:off x="548677" y="371111"/>
              <a:ext cx="541200" cy="63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8" name="Google Shape;1358;p25"/>
            <p:cNvCxnSpPr>
              <a:endCxn id="1345" idx="3"/>
            </p:cNvCxnSpPr>
            <p:nvPr/>
          </p:nvCxnSpPr>
          <p:spPr>
            <a:xfrm rot="10800000" flipH="1">
              <a:off x="-92677" y="1633227"/>
              <a:ext cx="894900" cy="51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9" name="Google Shape;1359;p25"/>
            <p:cNvCxnSpPr>
              <a:endCxn id="1351" idx="3"/>
            </p:cNvCxnSpPr>
            <p:nvPr/>
          </p:nvCxnSpPr>
          <p:spPr>
            <a:xfrm rot="10800000" flipH="1">
              <a:off x="-40777" y="1035264"/>
              <a:ext cx="555300" cy="8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0" name="Google Shape;1360;p25"/>
            <p:cNvCxnSpPr>
              <a:endCxn id="1339" idx="3"/>
            </p:cNvCxnSpPr>
            <p:nvPr/>
          </p:nvCxnSpPr>
          <p:spPr>
            <a:xfrm rot="10800000" flipH="1">
              <a:off x="-174352" y="364058"/>
              <a:ext cx="1247100" cy="72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1" name="Google Shape;1361;p25"/>
            <p:cNvCxnSpPr>
              <a:endCxn id="1345" idx="1"/>
            </p:cNvCxnSpPr>
            <p:nvPr/>
          </p:nvCxnSpPr>
          <p:spPr>
            <a:xfrm>
              <a:off x="-10777" y="998473"/>
              <a:ext cx="813000" cy="60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2" name="Google Shape;1362;p25"/>
            <p:cNvCxnSpPr>
              <a:endCxn id="1363" idx="4"/>
            </p:cNvCxnSpPr>
            <p:nvPr/>
          </p:nvCxnSpPr>
          <p:spPr>
            <a:xfrm rot="10800000" flipH="1">
              <a:off x="-24600" y="440675"/>
              <a:ext cx="464100" cy="55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4" name="Google Shape;1364;p25"/>
            <p:cNvCxnSpPr>
              <a:stCxn id="1363" idx="6"/>
              <a:endCxn id="1339" idx="2"/>
            </p:cNvCxnSpPr>
            <p:nvPr/>
          </p:nvCxnSpPr>
          <p:spPr>
            <a:xfrm rot="10800000" flipH="1">
              <a:off x="463650" y="346925"/>
              <a:ext cx="602100" cy="6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5" name="Google Shape;1365;p25"/>
            <p:cNvCxnSpPr>
              <a:endCxn id="1363" idx="0"/>
            </p:cNvCxnSpPr>
            <p:nvPr/>
          </p:nvCxnSpPr>
          <p:spPr>
            <a:xfrm>
              <a:off x="220800" y="-261625"/>
              <a:ext cx="218700" cy="65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6" name="Google Shape;1366;p25"/>
            <p:cNvCxnSpPr>
              <a:endCxn id="1363" idx="3"/>
            </p:cNvCxnSpPr>
            <p:nvPr/>
          </p:nvCxnSpPr>
          <p:spPr>
            <a:xfrm rot="10800000" flipH="1">
              <a:off x="-133477" y="433602"/>
              <a:ext cx="555900" cy="19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7" name="Google Shape;1367;p25"/>
            <p:cNvCxnSpPr>
              <a:stCxn id="1343" idx="4"/>
              <a:endCxn id="1354" idx="0"/>
            </p:cNvCxnSpPr>
            <p:nvPr/>
          </p:nvCxnSpPr>
          <p:spPr>
            <a:xfrm flipH="1">
              <a:off x="1259150" y="687425"/>
              <a:ext cx="294600" cy="117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8" name="Google Shape;1368;p25"/>
            <p:cNvCxnSpPr>
              <a:stCxn id="1354" idx="5"/>
              <a:endCxn id="1352" idx="4"/>
            </p:cNvCxnSpPr>
            <p:nvPr/>
          </p:nvCxnSpPr>
          <p:spPr>
            <a:xfrm rot="10800000" flipH="1">
              <a:off x="1276127" y="1058827"/>
              <a:ext cx="993600" cy="84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9" name="Google Shape;1369;p25"/>
            <p:cNvCxnSpPr>
              <a:stCxn id="1340" idx="3"/>
              <a:endCxn id="1352" idx="6"/>
            </p:cNvCxnSpPr>
            <p:nvPr/>
          </p:nvCxnSpPr>
          <p:spPr>
            <a:xfrm flipH="1">
              <a:off x="2293873" y="732352"/>
              <a:ext cx="869400" cy="30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9" name="Google Shape;1349;p25"/>
            <p:cNvSpPr/>
            <p:nvPr/>
          </p:nvSpPr>
          <p:spPr>
            <a:xfrm>
              <a:off x="46675" y="3592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589450" y="3293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245700" y="101045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1234900" y="1859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3156200" y="6911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1529600" y="6391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1370" name="Google Shape;1370;p25"/>
            <p:cNvCxnSpPr>
              <a:stCxn id="1351" idx="4"/>
              <a:endCxn id="1345" idx="0"/>
            </p:cNvCxnSpPr>
            <p:nvPr/>
          </p:nvCxnSpPr>
          <p:spPr>
            <a:xfrm>
              <a:off x="531600" y="1042338"/>
              <a:ext cx="287700" cy="54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1" name="Google Shape;1371;p25"/>
            <p:cNvCxnSpPr>
              <a:stCxn id="1339" idx="0"/>
            </p:cNvCxnSpPr>
            <p:nvPr/>
          </p:nvCxnSpPr>
          <p:spPr>
            <a:xfrm rot="10800000">
              <a:off x="856425" y="-94469"/>
              <a:ext cx="233400" cy="41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2" name="Google Shape;1372;p25"/>
          <p:cNvGrpSpPr/>
          <p:nvPr/>
        </p:nvGrpSpPr>
        <p:grpSpPr>
          <a:xfrm rot="5400000">
            <a:off x="5974490" y="-1105372"/>
            <a:ext cx="4102427" cy="4438175"/>
            <a:chOff x="-593127" y="-1254675"/>
            <a:chExt cx="4102427" cy="4438175"/>
          </a:xfrm>
        </p:grpSpPr>
        <p:cxnSp>
          <p:nvCxnSpPr>
            <p:cNvPr id="1373" name="Google Shape;1373;p25"/>
            <p:cNvCxnSpPr>
              <a:stCxn id="1374" idx="7"/>
              <a:endCxn id="1375" idx="3"/>
            </p:cNvCxnSpPr>
            <p:nvPr/>
          </p:nvCxnSpPr>
          <p:spPr>
            <a:xfrm rot="-5400000">
              <a:off x="1690727" y="13073"/>
              <a:ext cx="1515000" cy="203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6" name="Google Shape;1376;p25"/>
            <p:cNvCxnSpPr>
              <a:endCxn id="1375" idx="0"/>
            </p:cNvCxnSpPr>
            <p:nvPr/>
          </p:nvCxnSpPr>
          <p:spPr>
            <a:xfrm rot="-5400000" flipH="1">
              <a:off x="2381900" y="-869325"/>
              <a:ext cx="1488600" cy="71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7" name="Google Shape;1377;p25"/>
            <p:cNvCxnSpPr>
              <a:stCxn id="1378" idx="6"/>
              <a:endCxn id="1375" idx="2"/>
            </p:cNvCxnSpPr>
            <p:nvPr/>
          </p:nvCxnSpPr>
          <p:spPr>
            <a:xfrm rot="-5400000">
              <a:off x="2697800" y="-176125"/>
              <a:ext cx="329100" cy="119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9" name="Google Shape;1379;p25"/>
            <p:cNvCxnSpPr>
              <a:stCxn id="1380" idx="5"/>
              <a:endCxn id="1381" idx="1"/>
            </p:cNvCxnSpPr>
            <p:nvPr/>
          </p:nvCxnSpPr>
          <p:spPr>
            <a:xfrm rot="-5400000" flipH="1">
              <a:off x="721027" y="1748577"/>
              <a:ext cx="524100" cy="29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2" name="Google Shape;1382;p25"/>
            <p:cNvCxnSpPr>
              <a:stCxn id="1383" idx="5"/>
              <a:endCxn id="1378" idx="0"/>
            </p:cNvCxnSpPr>
            <p:nvPr/>
          </p:nvCxnSpPr>
          <p:spPr>
            <a:xfrm rot="-5400000" flipH="1">
              <a:off x="1573702" y="-102742"/>
              <a:ext cx="198900" cy="11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4" name="Google Shape;1384;p25"/>
            <p:cNvCxnSpPr>
              <a:stCxn id="1385" idx="5"/>
              <a:endCxn id="1386" idx="2"/>
            </p:cNvCxnSpPr>
            <p:nvPr/>
          </p:nvCxnSpPr>
          <p:spPr>
            <a:xfrm rot="-5400000" flipH="1">
              <a:off x="1359427" y="224514"/>
              <a:ext cx="456600" cy="207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7" name="Google Shape;1387;p25"/>
            <p:cNvCxnSpPr>
              <a:endCxn id="1374" idx="3"/>
            </p:cNvCxnSpPr>
            <p:nvPr/>
          </p:nvCxnSpPr>
          <p:spPr>
            <a:xfrm rot="-5400000">
              <a:off x="172023" y="1059277"/>
              <a:ext cx="457200" cy="198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8" name="Google Shape;1388;p25"/>
            <p:cNvCxnSpPr>
              <a:stCxn id="1389" idx="6"/>
              <a:endCxn id="1381" idx="3"/>
            </p:cNvCxnSpPr>
            <p:nvPr/>
          </p:nvCxnSpPr>
          <p:spPr>
            <a:xfrm rot="-5400000">
              <a:off x="166675" y="2196050"/>
              <a:ext cx="967800" cy="95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0" name="Google Shape;1390;p25"/>
            <p:cNvCxnSpPr>
              <a:stCxn id="1385" idx="6"/>
              <a:endCxn id="1378" idx="2"/>
            </p:cNvCxnSpPr>
            <p:nvPr/>
          </p:nvCxnSpPr>
          <p:spPr>
            <a:xfrm rot="-5400000">
              <a:off x="1170000" y="-27162"/>
              <a:ext cx="431100" cy="165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1" name="Google Shape;1391;p25"/>
            <p:cNvCxnSpPr>
              <a:stCxn id="1385" idx="7"/>
              <a:endCxn id="1383" idx="4"/>
            </p:cNvCxnSpPr>
            <p:nvPr/>
          </p:nvCxnSpPr>
          <p:spPr>
            <a:xfrm rot="-5400000">
              <a:off x="504277" y="415511"/>
              <a:ext cx="630000" cy="5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25"/>
            <p:cNvCxnSpPr>
              <a:endCxn id="1380" idx="3"/>
            </p:cNvCxnSpPr>
            <p:nvPr/>
          </p:nvCxnSpPr>
          <p:spPr>
            <a:xfrm rot="-5400000">
              <a:off x="96173" y="1444377"/>
              <a:ext cx="517200" cy="89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25"/>
            <p:cNvCxnSpPr>
              <a:endCxn id="1385" idx="3"/>
            </p:cNvCxnSpPr>
            <p:nvPr/>
          </p:nvCxnSpPr>
          <p:spPr>
            <a:xfrm rot="-5400000">
              <a:off x="-177577" y="1172064"/>
              <a:ext cx="828900" cy="55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25"/>
            <p:cNvCxnSpPr>
              <a:endCxn id="1383" idx="3"/>
            </p:cNvCxnSpPr>
            <p:nvPr/>
          </p:nvCxnSpPr>
          <p:spPr>
            <a:xfrm rot="-5400000">
              <a:off x="88298" y="101408"/>
              <a:ext cx="721800" cy="124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25"/>
            <p:cNvCxnSpPr>
              <a:endCxn id="1380" idx="1"/>
            </p:cNvCxnSpPr>
            <p:nvPr/>
          </p:nvCxnSpPr>
          <p:spPr>
            <a:xfrm rot="-5400000" flipH="1">
              <a:off x="95423" y="892273"/>
              <a:ext cx="600600" cy="81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6" name="Google Shape;1396;p25"/>
            <p:cNvCxnSpPr>
              <a:endCxn id="1397" idx="4"/>
            </p:cNvCxnSpPr>
            <p:nvPr/>
          </p:nvCxnSpPr>
          <p:spPr>
            <a:xfrm rot="-5400000">
              <a:off x="-68250" y="484325"/>
              <a:ext cx="5514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25"/>
            <p:cNvCxnSpPr>
              <a:stCxn id="1397" idx="6"/>
              <a:endCxn id="1383" idx="2"/>
            </p:cNvCxnSpPr>
            <p:nvPr/>
          </p:nvCxnSpPr>
          <p:spPr>
            <a:xfrm rot="-5400000">
              <a:off x="729900" y="80675"/>
              <a:ext cx="69600" cy="60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25"/>
            <p:cNvCxnSpPr>
              <a:endCxn id="1397" idx="0"/>
            </p:cNvCxnSpPr>
            <p:nvPr/>
          </p:nvCxnSpPr>
          <p:spPr>
            <a:xfrm rot="-5400000" flipH="1">
              <a:off x="3150" y="-43975"/>
              <a:ext cx="6540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5"/>
            <p:cNvCxnSpPr>
              <a:endCxn id="1397" idx="3"/>
            </p:cNvCxnSpPr>
            <p:nvPr/>
          </p:nvCxnSpPr>
          <p:spPr>
            <a:xfrm rot="-5400000">
              <a:off x="45173" y="254952"/>
              <a:ext cx="198600" cy="55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25"/>
            <p:cNvCxnSpPr>
              <a:stCxn id="1378" idx="4"/>
              <a:endCxn id="1374" idx="0"/>
            </p:cNvCxnSpPr>
            <p:nvPr/>
          </p:nvCxnSpPr>
          <p:spPr>
            <a:xfrm rot="5400000">
              <a:off x="1239500" y="783275"/>
              <a:ext cx="1172100" cy="82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25"/>
            <p:cNvCxnSpPr>
              <a:stCxn id="1375" idx="3"/>
              <a:endCxn id="1386" idx="6"/>
            </p:cNvCxnSpPr>
            <p:nvPr/>
          </p:nvCxnSpPr>
          <p:spPr>
            <a:xfrm rot="5400000">
              <a:off x="2463223" y="486802"/>
              <a:ext cx="1216500" cy="79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89" name="Google Shape;1389;p25"/>
            <p:cNvSpPr/>
            <p:nvPr/>
          </p:nvSpPr>
          <p:spPr>
            <a:xfrm>
              <a:off x="122875" y="31352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5"/>
            <p:cNvSpPr/>
            <p:nvPr/>
          </p:nvSpPr>
          <p:spPr>
            <a:xfrm>
              <a:off x="1122850" y="215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2626700" y="146765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1387300" y="17832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3461000" y="233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78" name="Google Shape;1378;p25"/>
            <p:cNvSpPr/>
            <p:nvPr/>
          </p:nvSpPr>
          <p:spPr>
            <a:xfrm>
              <a:off x="2215400" y="562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83" name="Google Shape;1383;p25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1403" name="Google Shape;1403;p25"/>
            <p:cNvCxnSpPr>
              <a:stCxn id="1385" idx="4"/>
              <a:endCxn id="1380" idx="0"/>
            </p:cNvCxnSpPr>
            <p:nvPr/>
          </p:nvCxnSpPr>
          <p:spPr>
            <a:xfrm rot="-5400000" flipH="1">
              <a:off x="400650" y="1173288"/>
              <a:ext cx="549600" cy="28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25"/>
            <p:cNvCxnSpPr>
              <a:stCxn id="1383" idx="0"/>
            </p:cNvCxnSpPr>
            <p:nvPr/>
          </p:nvCxnSpPr>
          <p:spPr>
            <a:xfrm rot="5400000" flipH="1">
              <a:off x="764475" y="-2519"/>
              <a:ext cx="417300" cy="23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05" name="Google Shape;1405;p25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"/>
              <a:buNone/>
              <a:defRPr sz="3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●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○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■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●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○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■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●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○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■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9" r:id="rId4"/>
    <p:sldLayoutId id="2147483670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29"/>
          <p:cNvSpPr txBox="1">
            <a:spLocks noGrp="1"/>
          </p:cNvSpPr>
          <p:nvPr>
            <p:ph type="ctrTitle"/>
          </p:nvPr>
        </p:nvSpPr>
        <p:spPr>
          <a:xfrm>
            <a:off x="147701" y="475054"/>
            <a:ext cx="8838731" cy="1455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Algoritmo de Busqueda </a:t>
            </a:r>
            <a:br>
              <a:rPr lang="en" sz="4400" dirty="0"/>
            </a:br>
            <a:r>
              <a:rPr lang="en" sz="4400" dirty="0"/>
              <a:t>y Ordenamiento</a:t>
            </a:r>
            <a:endParaRPr sz="4400" b="1" dirty="0"/>
          </a:p>
        </p:txBody>
      </p:sp>
      <p:sp>
        <p:nvSpPr>
          <p:cNvPr id="1417" name="Google Shape;1417;p29"/>
          <p:cNvSpPr txBox="1">
            <a:spLocks noGrp="1"/>
          </p:cNvSpPr>
          <p:nvPr>
            <p:ph type="subTitle" idx="1"/>
          </p:nvPr>
        </p:nvSpPr>
        <p:spPr>
          <a:xfrm>
            <a:off x="733040" y="3812993"/>
            <a:ext cx="2971974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/>
              <a:t>Gabriel Maximiliano Montaña</a:t>
            </a:r>
          </a:p>
        </p:txBody>
      </p:sp>
      <p:pic>
        <p:nvPicPr>
          <p:cNvPr id="3" name="Imagen 2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B1E985BF-3E3C-CA04-2225-CB75752A2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107" y="162561"/>
            <a:ext cx="1178091" cy="575846"/>
          </a:xfrm>
          <a:prstGeom prst="rect">
            <a:avLst/>
          </a:prstGeom>
        </p:spPr>
      </p:pic>
      <p:sp>
        <p:nvSpPr>
          <p:cNvPr id="2" name="Google Shape;1417;p29">
            <a:extLst>
              <a:ext uri="{FF2B5EF4-FFF2-40B4-BE49-F238E27FC236}">
                <a16:creationId xmlns:a16="http://schemas.microsoft.com/office/drawing/2014/main" id="{86961D17-17F1-6E5A-A0B6-2B563E8DDC0A}"/>
              </a:ext>
            </a:extLst>
          </p:cNvPr>
          <p:cNvSpPr txBox="1">
            <a:spLocks/>
          </p:cNvSpPr>
          <p:nvPr/>
        </p:nvSpPr>
        <p:spPr>
          <a:xfrm>
            <a:off x="3590709" y="3812993"/>
            <a:ext cx="2971974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es-AR" sz="1800" dirty="0"/>
              <a:t>Rodrigo Daniel Montes Sare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>
          <a:extLst>
            <a:ext uri="{FF2B5EF4-FFF2-40B4-BE49-F238E27FC236}">
              <a16:creationId xmlns:a16="http://schemas.microsoft.com/office/drawing/2014/main" id="{C1DB3AFE-7138-F6B2-6BFB-47117CCD9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4">
            <a:extLst>
              <a:ext uri="{FF2B5EF4-FFF2-40B4-BE49-F238E27FC236}">
                <a16:creationId xmlns:a16="http://schemas.microsoft.com/office/drawing/2014/main" id="{7809D035-1A5F-CB31-25B1-D7C57C805A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801" y="285557"/>
            <a:ext cx="6826743" cy="9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AR" dirty="0"/>
              <a:t>Metodología de trabajo</a:t>
            </a:r>
            <a:endParaRPr dirty="0"/>
          </a:p>
        </p:txBody>
      </p:sp>
      <p:pic>
        <p:nvPicPr>
          <p:cNvPr id="2" name="Imagen 1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2C013FFF-1CE1-0FEA-E626-76B706A92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107" y="162561"/>
            <a:ext cx="1178091" cy="575846"/>
          </a:xfrm>
          <a:prstGeom prst="rect">
            <a:avLst/>
          </a:prstGeom>
        </p:spPr>
      </p:pic>
      <p:sp>
        <p:nvSpPr>
          <p:cNvPr id="1534" name="Google Shape;1534;p34">
            <a:extLst>
              <a:ext uri="{FF2B5EF4-FFF2-40B4-BE49-F238E27FC236}">
                <a16:creationId xmlns:a16="http://schemas.microsoft.com/office/drawing/2014/main" id="{1183B422-6946-7180-62DE-F804112FF4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1901604"/>
            <a:ext cx="3089564" cy="1852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Fases: investigación → codificación → pruebas → documentación</a:t>
            </a:r>
            <a:endParaRPr lang="es-AR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EAAAF10-BF72-9DFC-3E07-F7F36D135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631" y="1366472"/>
            <a:ext cx="1070264" cy="107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2411577-432F-5258-3F03-260E4DD17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15" y="1424505"/>
            <a:ext cx="1070264" cy="107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ogotipo de github - Iconos gratis de redes sociales">
            <a:extLst>
              <a:ext uri="{FF2B5EF4-FFF2-40B4-BE49-F238E27FC236}">
                <a16:creationId xmlns:a16="http://schemas.microsoft.com/office/drawing/2014/main" id="{008C9893-4C29-2372-6C2B-215429B19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63" y="2828093"/>
            <a:ext cx="1498023" cy="149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66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>
          <a:extLst>
            <a:ext uri="{FF2B5EF4-FFF2-40B4-BE49-F238E27FC236}">
              <a16:creationId xmlns:a16="http://schemas.microsoft.com/office/drawing/2014/main" id="{78C74E16-7D8B-7EE4-C310-3FFDD57E7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4">
            <a:extLst>
              <a:ext uri="{FF2B5EF4-FFF2-40B4-BE49-F238E27FC236}">
                <a16:creationId xmlns:a16="http://schemas.microsoft.com/office/drawing/2014/main" id="{4658A206-C4A8-9740-2C90-CAE46BA95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72652" y="274865"/>
            <a:ext cx="3584779" cy="927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AR" dirty="0"/>
              <a:t>Reflexión </a:t>
            </a:r>
            <a:endParaRPr dirty="0"/>
          </a:p>
        </p:txBody>
      </p:sp>
      <p:pic>
        <p:nvPicPr>
          <p:cNvPr id="2" name="Imagen 1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A697B5E9-1862-161A-304E-37CF6D5FD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107" y="162561"/>
            <a:ext cx="1178091" cy="575846"/>
          </a:xfrm>
          <a:prstGeom prst="rect">
            <a:avLst/>
          </a:prstGeom>
        </p:spPr>
      </p:pic>
      <p:sp>
        <p:nvSpPr>
          <p:cNvPr id="1534" name="Google Shape;1534;p34">
            <a:extLst>
              <a:ext uri="{FF2B5EF4-FFF2-40B4-BE49-F238E27FC236}">
                <a16:creationId xmlns:a16="http://schemas.microsoft.com/office/drawing/2014/main" id="{F6E10410-D48B-5E02-722A-1132F99912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0491" y="1096308"/>
            <a:ext cx="6629400" cy="1201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s-ES" dirty="0"/>
              <a:t>Importancia de la eficiencia algorítmica</a:t>
            </a:r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s-ES" dirty="0"/>
              <a:t>Impacto de elegir bien el algoritmo</a:t>
            </a:r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s-ES" dirty="0"/>
              <a:t>Posibles mejoras: interfaz gráfica, exportar resultados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E75909-8B5C-A6A0-3D14-1AD904534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497" y="2298123"/>
            <a:ext cx="2930641" cy="235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3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4"/>
          <p:cNvSpPr txBox="1">
            <a:spLocks noGrp="1"/>
          </p:cNvSpPr>
          <p:nvPr>
            <p:ph type="title"/>
          </p:nvPr>
        </p:nvSpPr>
        <p:spPr>
          <a:xfrm>
            <a:off x="169802" y="285556"/>
            <a:ext cx="6201900" cy="1903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Objectivos del</a:t>
            </a:r>
            <a:br>
              <a:rPr lang="en" dirty="0"/>
            </a:br>
            <a:r>
              <a:rPr lang="en" dirty="0"/>
              <a:t>Proyecto</a:t>
            </a:r>
            <a:endParaRPr b="1" dirty="0"/>
          </a:p>
        </p:txBody>
      </p:sp>
      <p:pic>
        <p:nvPicPr>
          <p:cNvPr id="2" name="Imagen 1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AB26E792-BB82-C636-2BB1-2E73DF840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107" y="162561"/>
            <a:ext cx="1178091" cy="575846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3205364-0C34-2D4D-8C91-51B91D274E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2458" y="2032205"/>
            <a:ext cx="70519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Investigar y aplicar algoritmos de búsqueda y ordenamiento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Comparar eficiencia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Crear una herramienta funcional en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Reflexionar sobre el impacto en la programación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D18DF9B-008E-8EC7-63B3-3430F8F57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060" y="2632369"/>
            <a:ext cx="3409482" cy="19213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F6E3A12-F70A-A561-9415-FDD4C5CA9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8539" y="3400415"/>
            <a:ext cx="2324425" cy="14575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>
          <a:extLst>
            <a:ext uri="{FF2B5EF4-FFF2-40B4-BE49-F238E27FC236}">
              <a16:creationId xmlns:a16="http://schemas.microsoft.com/office/drawing/2014/main" id="{24AA263E-2793-4BFF-E981-3A7A0DC4A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4">
            <a:extLst>
              <a:ext uri="{FF2B5EF4-FFF2-40B4-BE49-F238E27FC236}">
                <a16:creationId xmlns:a16="http://schemas.microsoft.com/office/drawing/2014/main" id="{F2D2357C-ED90-6139-3AD1-6A7BAD8B39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180109" y="738407"/>
            <a:ext cx="7204364" cy="876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Estudiamos búsqueda lineal y binaria, y varios algoritmos de ordenamiento</a:t>
            </a:r>
            <a:endParaRPr lang="es-AR" dirty="0"/>
          </a:p>
        </p:txBody>
      </p:sp>
      <p:pic>
        <p:nvPicPr>
          <p:cNvPr id="2" name="Imagen 1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D22913B5-C309-5A78-5754-4208D590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107" y="162561"/>
            <a:ext cx="1178091" cy="5758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C8A6E84-50F5-2341-C2C6-5B696037A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70" y="2105896"/>
            <a:ext cx="3409482" cy="19213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2A5E6F4-8CA4-AD13-90C6-AC0500B84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329" y="1803865"/>
            <a:ext cx="3149257" cy="10651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F3CF32D-863F-EA26-B572-16D04624F7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960" y="3354150"/>
            <a:ext cx="2812367" cy="134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>
          <a:extLst>
            <a:ext uri="{FF2B5EF4-FFF2-40B4-BE49-F238E27FC236}">
              <a16:creationId xmlns:a16="http://schemas.microsoft.com/office/drawing/2014/main" id="{971B1C61-A2BE-A374-EDE2-FB65BA38A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4">
            <a:extLst>
              <a:ext uri="{FF2B5EF4-FFF2-40B4-BE49-F238E27FC236}">
                <a16:creationId xmlns:a16="http://schemas.microsoft.com/office/drawing/2014/main" id="{7E86F945-01BE-E2AA-C080-549E00FFA9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45474" y="285557"/>
            <a:ext cx="5470077" cy="9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 Practico</a:t>
            </a:r>
            <a:endParaRPr b="1" dirty="0"/>
          </a:p>
        </p:txBody>
      </p:sp>
      <p:sp>
        <p:nvSpPr>
          <p:cNvPr id="1534" name="Google Shape;1534;p34">
            <a:extLst>
              <a:ext uri="{FF2B5EF4-FFF2-40B4-BE49-F238E27FC236}">
                <a16:creationId xmlns:a16="http://schemas.microsoft.com/office/drawing/2014/main" id="{ED69AC74-A802-E8F5-412C-9D69FE00EB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1673" y="1201950"/>
            <a:ext cx="7204364" cy="13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Creamos una simulación de un negocio con productos que tienen código, nombre y precio. El programa permite ordenar y buscar por cualquiera de esos campos.</a:t>
            </a:r>
            <a:endParaRPr lang="es-AR" dirty="0"/>
          </a:p>
        </p:txBody>
      </p:sp>
      <p:pic>
        <p:nvPicPr>
          <p:cNvPr id="2" name="Imagen 1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AE4B34E9-FD7A-8F8E-5A08-D5C3CDC99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107" y="162561"/>
            <a:ext cx="1178091" cy="57584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B5F84D1-D054-2471-7EAC-7F1A94862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65" y="2514962"/>
            <a:ext cx="7658469" cy="69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8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>
          <a:extLst>
            <a:ext uri="{FF2B5EF4-FFF2-40B4-BE49-F238E27FC236}">
              <a16:creationId xmlns:a16="http://schemas.microsoft.com/office/drawing/2014/main" id="{12241952-9A5A-50F2-41BC-46E8D4B45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4">
            <a:extLst>
              <a:ext uri="{FF2B5EF4-FFF2-40B4-BE49-F238E27FC236}">
                <a16:creationId xmlns:a16="http://schemas.microsoft.com/office/drawing/2014/main" id="{F70A3B45-A0F1-94A6-4728-E815CDA438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802" y="285557"/>
            <a:ext cx="6992998" cy="9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Funciones Principales</a:t>
            </a:r>
            <a:endParaRPr dirty="0"/>
          </a:p>
        </p:txBody>
      </p:sp>
      <p:sp>
        <p:nvSpPr>
          <p:cNvPr id="1534" name="Google Shape;1534;p34">
            <a:extLst>
              <a:ext uri="{FF2B5EF4-FFF2-40B4-BE49-F238E27FC236}">
                <a16:creationId xmlns:a16="http://schemas.microsoft.com/office/drawing/2014/main" id="{3328D067-519A-9250-B5AA-10E8D9A75D4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1201950"/>
            <a:ext cx="7412182" cy="1056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Acá vemos parte del código. Por ejemplo, esta es nuestra función de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Sort</a:t>
            </a:r>
            <a:endParaRPr lang="es-AR" dirty="0"/>
          </a:p>
        </p:txBody>
      </p:sp>
      <p:pic>
        <p:nvPicPr>
          <p:cNvPr id="2" name="Imagen 1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2D40C76A-387A-CADB-2778-F344861A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107" y="162561"/>
            <a:ext cx="1178091" cy="57584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EAB5498-6388-BEB6-244C-92D9AFE64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86" y="2198441"/>
            <a:ext cx="3558741" cy="12656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E56F8EE-4700-3E20-3FA0-DCC27499E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551" y="2268984"/>
            <a:ext cx="3558741" cy="251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9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>
          <a:extLst>
            <a:ext uri="{FF2B5EF4-FFF2-40B4-BE49-F238E27FC236}">
              <a16:creationId xmlns:a16="http://schemas.microsoft.com/office/drawing/2014/main" id="{BF1C27F4-8FA4-48DA-FDCC-D111D46F9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FA8B43FF-2566-4E8B-4884-561B10B7E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107" y="162561"/>
            <a:ext cx="1178091" cy="57584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7B84A98-77F6-CFAA-4E9E-EDD0DA0EE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508" y="522239"/>
            <a:ext cx="4668984" cy="409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2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>
          <a:extLst>
            <a:ext uri="{FF2B5EF4-FFF2-40B4-BE49-F238E27FC236}">
              <a16:creationId xmlns:a16="http://schemas.microsoft.com/office/drawing/2014/main" id="{F654D1BB-3C3F-6763-6503-2084C7DA3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4">
            <a:extLst>
              <a:ext uri="{FF2B5EF4-FFF2-40B4-BE49-F238E27FC236}">
                <a16:creationId xmlns:a16="http://schemas.microsoft.com/office/drawing/2014/main" id="{D3C589F0-F9D6-1F47-208C-4C04F80754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802" y="285557"/>
            <a:ext cx="6099380" cy="9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Demostración </a:t>
            </a:r>
            <a:endParaRPr dirty="0"/>
          </a:p>
        </p:txBody>
      </p:sp>
      <p:pic>
        <p:nvPicPr>
          <p:cNvPr id="2" name="Imagen 1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55AC7BF9-5D9D-D71E-3BE1-53C3D3CD8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107" y="162561"/>
            <a:ext cx="1178091" cy="57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0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>
          <a:extLst>
            <a:ext uri="{FF2B5EF4-FFF2-40B4-BE49-F238E27FC236}">
              <a16:creationId xmlns:a16="http://schemas.microsoft.com/office/drawing/2014/main" id="{FD625111-1D5C-4BD6-BA00-1129929E7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4">
            <a:extLst>
              <a:ext uri="{FF2B5EF4-FFF2-40B4-BE49-F238E27FC236}">
                <a16:creationId xmlns:a16="http://schemas.microsoft.com/office/drawing/2014/main" id="{045B58F1-0BD0-81E8-90E0-3A7CEBBDF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802" y="578976"/>
            <a:ext cx="8652164" cy="9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AR" dirty="0"/>
              <a:t>Comparación de resultados</a:t>
            </a:r>
            <a:endParaRPr dirty="0"/>
          </a:p>
        </p:txBody>
      </p:sp>
      <p:pic>
        <p:nvPicPr>
          <p:cNvPr id="2" name="Imagen 1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241FA08A-0E38-ECCC-8376-D0778F6BC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107" y="162561"/>
            <a:ext cx="1178091" cy="575846"/>
          </a:xfrm>
          <a:prstGeom prst="rect">
            <a:avLst/>
          </a:prstGeom>
        </p:spPr>
      </p:pic>
      <p:pic>
        <p:nvPicPr>
          <p:cNvPr id="6" name="Imagen 5" descr="Texto&#10;&#10;El contenido generado por IA puede ser incorrecto.">
            <a:extLst>
              <a:ext uri="{FF2B5EF4-FFF2-40B4-BE49-F238E27FC236}">
                <a16:creationId xmlns:a16="http://schemas.microsoft.com/office/drawing/2014/main" id="{4D4A82CC-E69E-4BD0-8276-E3EA548D6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75" y="2003281"/>
            <a:ext cx="4102244" cy="981888"/>
          </a:xfrm>
          <a:prstGeom prst="rect">
            <a:avLst/>
          </a:prstGeom>
        </p:spPr>
      </p:pic>
      <p:pic>
        <p:nvPicPr>
          <p:cNvPr id="9" name="Imagen 8" descr="Texto&#10;&#10;El contenido generado por IA puede ser incorrecto.">
            <a:extLst>
              <a:ext uri="{FF2B5EF4-FFF2-40B4-BE49-F238E27FC236}">
                <a16:creationId xmlns:a16="http://schemas.microsoft.com/office/drawing/2014/main" id="{0A20F32A-2D4A-F5B6-499A-9E218104F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819" y="2003282"/>
            <a:ext cx="4156363" cy="986044"/>
          </a:xfrm>
          <a:prstGeom prst="rect">
            <a:avLst/>
          </a:prstGeom>
        </p:spPr>
      </p:pic>
      <p:pic>
        <p:nvPicPr>
          <p:cNvPr id="11" name="Imagen 10" descr="Texto&#10;&#10;El contenido generado por IA puede ser incorrecto.">
            <a:extLst>
              <a:ext uri="{FF2B5EF4-FFF2-40B4-BE49-F238E27FC236}">
                <a16:creationId xmlns:a16="http://schemas.microsoft.com/office/drawing/2014/main" id="{6AA8ACC0-58B7-1E8F-3348-4AF9AF080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802" y="3442855"/>
            <a:ext cx="4156363" cy="9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1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>
          <a:extLst>
            <a:ext uri="{FF2B5EF4-FFF2-40B4-BE49-F238E27FC236}">
              <a16:creationId xmlns:a16="http://schemas.microsoft.com/office/drawing/2014/main" id="{EA1842FC-A267-A139-579C-FB12562AE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4">
            <a:extLst>
              <a:ext uri="{FF2B5EF4-FFF2-40B4-BE49-F238E27FC236}">
                <a16:creationId xmlns:a16="http://schemas.microsoft.com/office/drawing/2014/main" id="{B7CFDEFE-08B4-2D73-0170-196E8F1795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802" y="578976"/>
            <a:ext cx="8652164" cy="9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AR" dirty="0"/>
              <a:t>Comparación de resultados</a:t>
            </a:r>
            <a:endParaRPr dirty="0"/>
          </a:p>
        </p:txBody>
      </p:sp>
      <p:pic>
        <p:nvPicPr>
          <p:cNvPr id="2" name="Imagen 1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CEE4B971-B0F4-F6C9-076C-39453322D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107" y="162561"/>
            <a:ext cx="1178091" cy="575846"/>
          </a:xfrm>
          <a:prstGeom prst="rect">
            <a:avLst/>
          </a:prstGeom>
        </p:spPr>
      </p:pic>
      <p:pic>
        <p:nvPicPr>
          <p:cNvPr id="4" name="Imagen 3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7AEC8967-61B6-21A6-246E-14E33AE3F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208" y="1479481"/>
            <a:ext cx="2522697" cy="341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53522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 Meeting by Slidesgo">
  <a:themeElements>
    <a:clrScheme name="Simple Light">
      <a:dk1>
        <a:srgbClr val="323232"/>
      </a:dk1>
      <a:lt1>
        <a:srgbClr val="EDEDE5"/>
      </a:lt1>
      <a:dk2>
        <a:srgbClr val="8A252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232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139</Words>
  <Application>Microsoft Office PowerPoint</Application>
  <PresentationFormat>Presentación en pantalla (16:9)</PresentationFormat>
  <Paragraphs>23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Assistant</vt:lpstr>
      <vt:lpstr>Libre Franklin</vt:lpstr>
      <vt:lpstr>Network Meeting by Slidesgo</vt:lpstr>
      <vt:lpstr>Algoritmo de Busqueda  y Ordenamiento</vt:lpstr>
      <vt:lpstr>Objectivos del Proyecto</vt:lpstr>
      <vt:lpstr>Presentación de PowerPoint</vt:lpstr>
      <vt:lpstr>Caso Practico</vt:lpstr>
      <vt:lpstr>Funciones Principales</vt:lpstr>
      <vt:lpstr>Presentación de PowerPoint</vt:lpstr>
      <vt:lpstr>Demostración </vt:lpstr>
      <vt:lpstr>Comparación de resultados</vt:lpstr>
      <vt:lpstr>Comparación de resultados</vt:lpstr>
      <vt:lpstr>Metodología de trabajo</vt:lpstr>
      <vt:lpstr>Reflexión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Rodrigo Daniel Montes Sare</cp:lastModifiedBy>
  <cp:revision>5</cp:revision>
  <dcterms:modified xsi:type="dcterms:W3CDTF">2025-06-09T23:43:22Z</dcterms:modified>
</cp:coreProperties>
</file>