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01" d="100"/>
          <a:sy n="101" d="100"/>
        </p:scale>
        <p:origin x="8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06/09/17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lueskyresumes.com/" TargetMode="External"/><Relationship Id="rId3" Type="http://schemas.openxmlformats.org/officeDocument/2006/relationships/hyperlink" Target="http://typecode.digital/sites-using-monospace-fonts-pogon-collectiv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Wild </a:t>
            </a:r>
            <a:r>
              <a:rPr lang="pt-BR" dirty="0" err="1"/>
              <a:t>Cats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Pedro Suarez – Engenharia Mecatrônica</a:t>
            </a:r>
          </a:p>
          <a:p>
            <a:r>
              <a:rPr lang="pt-BR" dirty="0"/>
              <a:t>Gabriel </a:t>
            </a:r>
            <a:r>
              <a:rPr lang="pt-BR" dirty="0" err="1"/>
              <a:t>Scodiero</a:t>
            </a:r>
            <a:r>
              <a:rPr lang="pt-BR" dirty="0"/>
              <a:t> – Engenharia Mecatrônica</a:t>
            </a:r>
          </a:p>
          <a:p>
            <a:r>
              <a:rPr lang="pt-BR" dirty="0"/>
              <a:t>Samuel </a:t>
            </a:r>
            <a:r>
              <a:rPr lang="pt-BR" dirty="0" err="1"/>
              <a:t>Granato</a:t>
            </a:r>
            <a:r>
              <a:rPr lang="pt-BR" dirty="0"/>
              <a:t> – Engenharia de Computação</a:t>
            </a:r>
          </a:p>
          <a:p>
            <a:r>
              <a:rPr lang="pt-BR" dirty="0"/>
              <a:t>Vitor Pereira – Engenharia Mecânica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B5727FBC-0F6C-4777-8FAE-EB26B5DA3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5" t="19112" r="5375" b="7332"/>
          <a:stretch/>
        </p:blipFill>
        <p:spPr>
          <a:xfrm>
            <a:off x="774700" y="817262"/>
            <a:ext cx="10287000" cy="5771181"/>
          </a:xfrm>
          <a:prstGeom prst="rect">
            <a:avLst/>
          </a:prstGeom>
        </p:spPr>
      </p:pic>
      <p:pic>
        <p:nvPicPr>
          <p:cNvPr id="4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4109244"/>
            <a:ext cx="6127750" cy="1669256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28D5949-69D1-4BFE-ADAC-9AD94C982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18889" r="5687" b="7111"/>
          <a:stretch/>
        </p:blipFill>
        <p:spPr>
          <a:xfrm>
            <a:off x="906780" y="946069"/>
            <a:ext cx="10157460" cy="5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50" y="3182144"/>
            <a:ext cx="4940300" cy="16383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F0FE8FC6-F19C-4D0E-869F-FC9A66540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63" t="18778" r="5625" b="7222"/>
          <a:stretch/>
        </p:blipFill>
        <p:spPr>
          <a:xfrm>
            <a:off x="838200" y="813820"/>
            <a:ext cx="10309860" cy="585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Cores: (</a:t>
            </a:r>
            <a:r>
              <a:rPr lang="en-US" dirty="0" err="1"/>
              <a:t>rgb</a:t>
            </a:r>
            <a:r>
              <a:rPr lang="en-US" dirty="0"/>
              <a:t>(91,97,248); </a:t>
            </a:r>
            <a:r>
              <a:rPr lang="en-US" dirty="0" err="1"/>
              <a:t>rgb</a:t>
            </a:r>
            <a:r>
              <a:rPr lang="en-US" dirty="0"/>
              <a:t>(148,226,255); </a:t>
            </a:r>
            <a:r>
              <a:rPr lang="en-US" dirty="0" err="1"/>
              <a:t>rgb</a:t>
            </a:r>
            <a:r>
              <a:rPr lang="en-US" dirty="0"/>
              <a:t>(0,0,248); </a:t>
            </a:r>
            <a:r>
              <a:rPr lang="en-US" dirty="0" err="1"/>
              <a:t>rgb</a:t>
            </a:r>
            <a:r>
              <a:rPr lang="en-US" dirty="0"/>
              <a:t>(39,64,139))</a:t>
            </a:r>
          </a:p>
          <a:p>
            <a:r>
              <a:rPr lang="en-US" dirty="0"/>
              <a:t>Facebook, </a:t>
            </a:r>
          </a:p>
          <a:p>
            <a:r>
              <a:rPr lang="en-US" dirty="0">
                <a:hlinkClick r:id="rId2"/>
              </a:rPr>
              <a:t>https://www.blueskyresumes.com/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Fonte: (Poppins; monospace)</a:t>
            </a:r>
          </a:p>
          <a:p>
            <a:r>
              <a:rPr lang="pt-BR" dirty="0">
                <a:hlinkClick r:id="rId3"/>
              </a:rPr>
              <a:t>http://typecode.digital/sites-using-monospace-fonts-pogon-collective/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214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I</vt:lpstr>
      <vt:lpstr>Equipe: Wild Cats</vt:lpstr>
      <vt:lpstr>Mockup da página principal</vt:lpstr>
      <vt:lpstr>Mockup da página de projeto</vt:lpstr>
      <vt:lpstr>Mockup da página Sobre Mim</vt:lpstr>
      <vt:lpstr>Referências de cores e tipografia</vt:lpstr>
      <vt:lpstr>Apresentação do PowerPoint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Gabriel Ulhoa de Avelar Scodiero</cp:lastModifiedBy>
  <cp:revision>29</cp:revision>
  <dcterms:created xsi:type="dcterms:W3CDTF">2017-08-14T21:14:21Z</dcterms:created>
  <dcterms:modified xsi:type="dcterms:W3CDTF">2017-09-06T16:58:18Z</dcterms:modified>
</cp:coreProperties>
</file>