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80"/>
    <p:restoredTop sz="94590"/>
  </p:normalViewPr>
  <p:slideViewPr>
    <p:cSldViewPr snapToGrid="0" snapToObjects="1">
      <p:cViewPr>
        <p:scale>
          <a:sx n="99" d="100"/>
          <a:sy n="99" d="100"/>
        </p:scale>
        <p:origin x="7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33BB-7881-9844-8432-BB6EF531823E}" type="datetimeFigureOut">
              <a:rPr lang="pt-BR" smtClean="0"/>
              <a:t>04/10/17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C7ED-91A7-B44B-B9A2-99A96080985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31734" y="1549688"/>
            <a:ext cx="1544400" cy="154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376133" y="1906389"/>
            <a:ext cx="5622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Vitor Leandro Pereira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51" y="1621687"/>
            <a:ext cx="1405366" cy="14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Ulhoa de Avelar Scodiero</dc:creator>
  <cp:lastModifiedBy>Gabriel Ulhoa de Avelar Scodiero</cp:lastModifiedBy>
  <cp:revision>7</cp:revision>
  <dcterms:created xsi:type="dcterms:W3CDTF">2017-10-03T18:17:27Z</dcterms:created>
  <dcterms:modified xsi:type="dcterms:W3CDTF">2017-10-04T18:17:57Z</dcterms:modified>
</cp:coreProperties>
</file>