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80"/>
    <p:restoredTop sz="94590"/>
  </p:normalViewPr>
  <p:slideViewPr>
    <p:cSldViewPr snapToGrid="0" snapToObjects="1">
      <p:cViewPr>
        <p:scale>
          <a:sx n="99" d="100"/>
          <a:sy n="99" d="100"/>
        </p:scale>
        <p:origin x="7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1734" y="1549688"/>
            <a:ext cx="1544400" cy="154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76133" y="1906389"/>
            <a:ext cx="8741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Pedro Furquim de </a:t>
            </a:r>
            <a:r>
              <a:rPr lang="pt-BR" sz="4800" b="1" smtClean="0">
                <a:solidFill>
                  <a:schemeClr val="bg1"/>
                </a:solidFill>
              </a:rPr>
              <a:t>Campos Suarez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1" y="1633517"/>
            <a:ext cx="1409125" cy="14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Ulhoa de Avelar Scodiero</dc:creator>
  <cp:lastModifiedBy>Gabriel Ulhoa de Avelar Scodiero</cp:lastModifiedBy>
  <cp:revision>7</cp:revision>
  <dcterms:created xsi:type="dcterms:W3CDTF">2017-10-03T18:17:27Z</dcterms:created>
  <dcterms:modified xsi:type="dcterms:W3CDTF">2017-10-04T18:18:56Z</dcterms:modified>
</cp:coreProperties>
</file>