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10287000" cx="18288000"/>
  <p:notesSz cx="6858000" cy="9144000"/>
  <p:embeddedFontLst>
    <p:embeddedFont>
      <p:font typeface="Montserrat Black"/>
      <p:bold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+8Bb5G+0oL7wqZ9iA7Ge781DA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Black-bold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Black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96d44c5a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f96d44c5a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f96d44c5a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96d44c5a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f96d44c5a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f96d44c5ad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190dd509c_0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f190dd509c_0_2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f190dd509c_0_2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190dd509c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f190dd509c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f190dd509c_0_2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3442a17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f3442a17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f3442a17f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190dd509c_0_2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f190dd509c_0_2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f190dd509c_0_2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190dd509c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f190dd509c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f190dd509c_0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190dd509c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f190dd509c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f190dd509c_0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190dd509c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f190dd509c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f190dd509c_0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190dd509c_0_2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f190dd509c_0_2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f190dd509c_0_2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190dd509c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f190dd509c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f190dd509c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190dd509c_0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f190dd509c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f190dd509c_0_2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190dd509c_0_2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f190dd509c_0_2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f190dd509c_0_2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190dd509c_0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f190dd509c_0_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f190dd509c_0_2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90dd509c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f190dd509c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f190dd509c_0_2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190dd509c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f190dd509c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f190dd509c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190dd509c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f190dd509c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f190dd509c_0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190dd509c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f190dd509c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f190dd509c_0_2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96d44c5ad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f96d44c5ad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f96d44c5ad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190dd509c_0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f190dd509c_0_1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f190dd509c_0_1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190dd509c_0_9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f190dd509c_0_9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f190dd509c_0_9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90dd509c_0_9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f190dd509c_0_9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gf190dd509c_0_9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f190dd509c_0_9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f190dd509c_0_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190dd509c_0_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f190dd509c_0_1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f190dd509c_0_10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f190dd509c_0_10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f190dd509c_0_10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190dd509c_0_109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f190dd509c_0_109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gf190dd509c_0_10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f190dd509c_0_10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f190dd509c_0_10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190dd509c_0_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f190dd509c_0_11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gf190dd509c_0_11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gf190dd509c_0_1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f190dd509c_0_1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f190dd509c_0_1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90dd509c_0_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f190dd509c_0_12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f190dd509c_0_12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gf190dd509c_0_12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f190dd509c_0_12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gf190dd509c_0_1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f190dd509c_0_1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f190dd509c_0_1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190dd509c_0_1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f190dd509c_0_1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f190dd509c_0_1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f190dd509c_0_1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190dd509c_0_136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f190dd509c_0_13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f190dd509c_0_13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gf190dd509c_0_1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f190dd509c_0_1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f190dd509c_0_1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90dd509c_0_14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f190dd509c_0_1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f190dd509c_0_14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gf190dd509c_0_1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f190dd509c_0_1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f190dd509c_0_1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90dd509c_0_1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f190dd509c_0_150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f190dd509c_0_1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f190dd509c_0_1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f190dd509c_0_1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190dd509c_0_156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f190dd509c_0_156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f190dd509c_0_1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f190dd509c_0_1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f190dd509c_0_1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190dd509c_0_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f190dd509c_0_8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f190dd509c_0_8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f190dd509c_0_8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f190dd509c_0_8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4334400" y="1087275"/>
            <a:ext cx="9314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F1C23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Mão Robótica</a:t>
            </a:r>
            <a:endParaRPr b="0" i="0" sz="1400" u="none" cap="none" strike="noStrike">
              <a:solidFill>
                <a:srgbClr val="F1C23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4640400" y="3649700"/>
            <a:ext cx="9007200" cy="29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pt-BR" sz="50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Aula 01 </a:t>
            </a:r>
            <a:endParaRPr b="1" i="0" sz="50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Biomecânica e montagem dos dedos da mão robótica</a:t>
            </a:r>
            <a:endParaRPr b="0" i="0" sz="50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96d44c5ad_0_22"/>
          <p:cNvSpPr txBox="1"/>
          <p:nvPr/>
        </p:nvSpPr>
        <p:spPr>
          <a:xfrm>
            <a:off x="506700" y="889450"/>
            <a:ext cx="17274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Próteses</a:t>
            </a:r>
            <a:endParaRPr b="0" i="0" sz="88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3" name="Google Shape;233;gf96d44c5ad_0_22"/>
          <p:cNvSpPr txBox="1"/>
          <p:nvPr/>
        </p:nvSpPr>
        <p:spPr>
          <a:xfrm>
            <a:off x="1268700" y="2167750"/>
            <a:ext cx="11248500" cy="7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Char char="●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Diversos tipos de próteses, mecânicas e biônicas;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457200" lvl="0" marL="45720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Char char="●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Próteses robotizadas: sensores conectados aos músculos do paciente;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457200" lvl="0" marL="45720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Char char="●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Funcionalidade: próteses substituem membros perdidos.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34" name="Google Shape;234;gf96d44c5ad_0_22"/>
          <p:cNvPicPr preferRelativeResize="0"/>
          <p:nvPr/>
        </p:nvPicPr>
        <p:blipFill rotWithShape="1">
          <a:blip r:embed="rId4">
            <a:alphaModFix/>
          </a:blip>
          <a:srcRect b="0" l="18160" r="0" t="0"/>
          <a:stretch/>
        </p:blipFill>
        <p:spPr>
          <a:xfrm>
            <a:off x="11832425" y="2828150"/>
            <a:ext cx="5640950" cy="45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96d44c5ad_0_32"/>
          <p:cNvSpPr txBox="1"/>
          <p:nvPr/>
        </p:nvSpPr>
        <p:spPr>
          <a:xfrm>
            <a:off x="506700" y="889450"/>
            <a:ext cx="1727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76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Próteses Mecânicas v. Biônicas</a:t>
            </a:r>
            <a:endParaRPr b="0" i="0" sz="76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1" name="Google Shape;241;gf96d44c5ad_0_32"/>
          <p:cNvSpPr txBox="1"/>
          <p:nvPr/>
        </p:nvSpPr>
        <p:spPr>
          <a:xfrm>
            <a:off x="5486400" y="2993850"/>
            <a:ext cx="114300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Char char="●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Mecânica: movimentos mais restritos, mais baratas;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457200" lvl="0" marL="45720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Char char="●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Biônica: maior sensibilidade e possibilidade de movimentos, mais caras.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42" name="Google Shape;242;gf96d44c5ad_0_32"/>
          <p:cNvPicPr preferRelativeResize="0"/>
          <p:nvPr/>
        </p:nvPicPr>
        <p:blipFill rotWithShape="1">
          <a:blip r:embed="rId4">
            <a:alphaModFix/>
          </a:blip>
          <a:srcRect b="0" l="37172" r="22183" t="0"/>
          <a:stretch/>
        </p:blipFill>
        <p:spPr>
          <a:xfrm>
            <a:off x="1344901" y="3011775"/>
            <a:ext cx="3738949" cy="5177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90dd509c_0_285"/>
          <p:cNvSpPr txBox="1"/>
          <p:nvPr/>
        </p:nvSpPr>
        <p:spPr>
          <a:xfrm>
            <a:off x="506700" y="889450"/>
            <a:ext cx="17274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Próteses biônicas</a:t>
            </a:r>
            <a:endParaRPr b="0" i="0" sz="88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t/>
            </a:r>
            <a:endParaRPr b="0" i="0" sz="88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49" name="Google Shape;249;gf190dd509c_0_285"/>
          <p:cNvPicPr preferRelativeResize="0"/>
          <p:nvPr/>
        </p:nvPicPr>
        <p:blipFill rotWithShape="1">
          <a:blip r:embed="rId4">
            <a:alphaModFix/>
          </a:blip>
          <a:srcRect b="0" l="0" r="34529" t="0"/>
          <a:stretch/>
        </p:blipFill>
        <p:spPr>
          <a:xfrm>
            <a:off x="1305475" y="2472550"/>
            <a:ext cx="7209850" cy="63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f190dd509c_0_2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7264" y="2396350"/>
            <a:ext cx="6502886" cy="63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190dd509c_0_206"/>
          <p:cNvSpPr txBox="1"/>
          <p:nvPr/>
        </p:nvSpPr>
        <p:spPr>
          <a:xfrm>
            <a:off x="873750" y="3388800"/>
            <a:ext cx="165405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000" u="none" cap="none" strike="noStrike">
                <a:solidFill>
                  <a:srgbClr val="F1C23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PRÁTICA 1:</a:t>
            </a:r>
            <a:endParaRPr b="0" i="0" sz="8000" u="none" cap="none" strike="noStrike">
              <a:solidFill>
                <a:srgbClr val="F1C23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000" u="none" cap="none" strike="noStrike">
                <a:solidFill>
                  <a:srgbClr val="F1C23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MONTAGEM DOS "DEDOS"</a:t>
            </a:r>
            <a:endParaRPr b="0" i="0" sz="8000" u="none" cap="none" strike="noStrike">
              <a:solidFill>
                <a:srgbClr val="F1C23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3442a17f2_0_0"/>
          <p:cNvSpPr txBox="1"/>
          <p:nvPr/>
        </p:nvSpPr>
        <p:spPr>
          <a:xfrm>
            <a:off x="1880400" y="2561250"/>
            <a:ext cx="14527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Objetivo da aula</a:t>
            </a:r>
            <a:endParaRPr b="0" i="0" sz="88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63" name="Google Shape;263;gf3442a17f2_0_0"/>
          <p:cNvSpPr txBox="1"/>
          <p:nvPr/>
        </p:nvSpPr>
        <p:spPr>
          <a:xfrm>
            <a:off x="1163625" y="4593300"/>
            <a:ext cx="160521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Montagem de cinco dedos com as "articulações" que serão ligados a servo motores.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190dd509c_0_211"/>
          <p:cNvSpPr txBox="1"/>
          <p:nvPr/>
        </p:nvSpPr>
        <p:spPr>
          <a:xfrm>
            <a:off x="506700" y="1727650"/>
            <a:ext cx="17274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Materiais</a:t>
            </a:r>
            <a:endParaRPr b="0" i="0" sz="88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0" name="Google Shape;270;gf190dd509c_0_211"/>
          <p:cNvSpPr txBox="1"/>
          <p:nvPr/>
        </p:nvSpPr>
        <p:spPr>
          <a:xfrm>
            <a:off x="3327150" y="3541050"/>
            <a:ext cx="11633700" cy="5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AutoNum type="arabicPeriod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Canudos (5 unidades); 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45720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AutoNum type="arabicPeriod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Fio de nylon;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45720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AutoNum type="arabicPeriod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Fita adesiva;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45720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AutoNum type="arabicPeriod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Tesoura;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45720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AutoNum type="arabicPeriod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Régua.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f190dd509c_0_216"/>
          <p:cNvPicPr preferRelativeResize="0"/>
          <p:nvPr/>
        </p:nvPicPr>
        <p:blipFill rotWithShape="1">
          <a:blip r:embed="rId4">
            <a:alphaModFix/>
          </a:blip>
          <a:srcRect b="0" l="0" r="0" t="17012"/>
          <a:stretch/>
        </p:blipFill>
        <p:spPr>
          <a:xfrm>
            <a:off x="4193775" y="4599463"/>
            <a:ext cx="9900425" cy="472781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f190dd509c_0_216"/>
          <p:cNvSpPr txBox="1"/>
          <p:nvPr/>
        </p:nvSpPr>
        <p:spPr>
          <a:xfrm>
            <a:off x="467938" y="1275950"/>
            <a:ext cx="169677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49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Passo 1: </a:t>
            </a:r>
            <a:r>
              <a:rPr b="0" i="0" lang="pt-BR" sz="49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corte "triângulos" no canudo, com espaçamentos de 3 cm, 5 cm e 7 cm.</a:t>
            </a:r>
            <a:endParaRPr b="0" i="0" sz="49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t/>
            </a:r>
            <a:endParaRPr b="0" i="0" sz="49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8" name="Google Shape;278;gf190dd509c_0_216"/>
          <p:cNvSpPr txBox="1"/>
          <p:nvPr/>
        </p:nvSpPr>
        <p:spPr>
          <a:xfrm>
            <a:off x="304800" y="3352800"/>
            <a:ext cx="18288000" cy="17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900"/>
              <a:buFont typeface="Montserrat"/>
              <a:buChar char="●"/>
            </a:pPr>
            <a:r>
              <a:rPr b="0" i="0" lang="pt-BR" sz="39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Dica: utilize seus dedos como parâmetro do espaçamento necessário ou meça os espaços com a régua.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f190dd509c_0_224"/>
          <p:cNvPicPr preferRelativeResize="0"/>
          <p:nvPr/>
        </p:nvPicPr>
        <p:blipFill rotWithShape="1">
          <a:blip r:embed="rId4">
            <a:alphaModFix/>
          </a:blip>
          <a:srcRect b="0" l="0" r="0" t="12960"/>
          <a:stretch/>
        </p:blipFill>
        <p:spPr>
          <a:xfrm>
            <a:off x="3845525" y="3761825"/>
            <a:ext cx="10596951" cy="54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f190dd509c_0_224"/>
          <p:cNvSpPr txBox="1"/>
          <p:nvPr/>
        </p:nvSpPr>
        <p:spPr>
          <a:xfrm>
            <a:off x="467938" y="1352150"/>
            <a:ext cx="169677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49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Passo 2: </a:t>
            </a:r>
            <a:r>
              <a:rPr b="0" i="0" lang="pt-BR" sz="49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passe o fio de nylon pelo canudo e deixe uma "folga" do fio nas extremidades.</a:t>
            </a:r>
            <a:endParaRPr b="0" i="0" sz="49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190dd509c_0_229"/>
          <p:cNvSpPr txBox="1"/>
          <p:nvPr/>
        </p:nvSpPr>
        <p:spPr>
          <a:xfrm>
            <a:off x="467938" y="1123550"/>
            <a:ext cx="169677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49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Passo 3:</a:t>
            </a:r>
            <a:r>
              <a:rPr b="0" i="0" lang="pt-BR" sz="49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passe o fio de nylon 2x pela extremidade de 3 cm do canudo.</a:t>
            </a:r>
            <a:endParaRPr b="0" i="0" sz="49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92" name="Google Shape;292;gf190dd509c_0_229"/>
          <p:cNvPicPr preferRelativeResize="0"/>
          <p:nvPr/>
        </p:nvPicPr>
        <p:blipFill rotWithShape="1">
          <a:blip r:embed="rId4">
            <a:alphaModFix/>
          </a:blip>
          <a:srcRect b="0" l="0" r="0" t="18187"/>
          <a:stretch/>
        </p:blipFill>
        <p:spPr>
          <a:xfrm>
            <a:off x="4016875" y="4145050"/>
            <a:ext cx="10254250" cy="48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f190dd509c_0_229"/>
          <p:cNvSpPr/>
          <p:nvPr/>
        </p:nvSpPr>
        <p:spPr>
          <a:xfrm>
            <a:off x="7811050" y="5112700"/>
            <a:ext cx="1826100" cy="1826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190dd509c_0_295"/>
          <p:cNvSpPr txBox="1"/>
          <p:nvPr/>
        </p:nvSpPr>
        <p:spPr>
          <a:xfrm>
            <a:off x="467938" y="1123550"/>
            <a:ext cx="16967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49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Passo 4:</a:t>
            </a:r>
            <a:r>
              <a:rPr b="0" i="0" lang="pt-BR" sz="49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cole o fio ao canudo com a fita.</a:t>
            </a:r>
            <a:endParaRPr b="0" i="0" sz="49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00" name="Google Shape;300;gf190dd509c_0_295"/>
          <p:cNvPicPr preferRelativeResize="0"/>
          <p:nvPr/>
        </p:nvPicPr>
        <p:blipFill rotWithShape="1">
          <a:blip r:embed="rId4">
            <a:alphaModFix/>
          </a:blip>
          <a:srcRect b="0" l="0" r="0" t="20145"/>
          <a:stretch/>
        </p:blipFill>
        <p:spPr>
          <a:xfrm>
            <a:off x="3188700" y="3697998"/>
            <a:ext cx="11910600" cy="54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190dd509c_0_81"/>
          <p:cNvSpPr txBox="1"/>
          <p:nvPr/>
        </p:nvSpPr>
        <p:spPr>
          <a:xfrm>
            <a:off x="35550" y="3388800"/>
            <a:ext cx="18288000" cy="3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000" u="none" cap="none" strike="noStrike">
                <a:solidFill>
                  <a:srgbClr val="F1C23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PROJETO DE BIOENGENHARIA:</a:t>
            </a:r>
            <a:endParaRPr b="0" i="0" sz="8000" u="none" cap="none" strike="noStrike">
              <a:solidFill>
                <a:srgbClr val="F1C23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000" u="none" cap="none" strike="noStrike">
                <a:solidFill>
                  <a:srgbClr val="F1C23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MÃO ROBÓTICA</a:t>
            </a:r>
            <a:endParaRPr b="0" i="0" sz="8000" u="none" cap="none" strike="noStrike">
              <a:solidFill>
                <a:srgbClr val="F1C23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190dd509c_0_239"/>
          <p:cNvSpPr txBox="1"/>
          <p:nvPr/>
        </p:nvSpPr>
        <p:spPr>
          <a:xfrm>
            <a:off x="467938" y="971150"/>
            <a:ext cx="169677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49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Passo 5:</a:t>
            </a:r>
            <a:r>
              <a:rPr b="0" i="0" lang="pt-BR" sz="49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certifique-se de deixar sobrando o fio de nylon em ambas extremidades do canudo, pois será usada na etapa posterior.</a:t>
            </a:r>
            <a:endParaRPr b="0" i="0" sz="49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07" name="Google Shape;307;gf190dd509c_0_239"/>
          <p:cNvPicPr preferRelativeResize="0"/>
          <p:nvPr/>
        </p:nvPicPr>
        <p:blipFill rotWithShape="1">
          <a:blip r:embed="rId4">
            <a:alphaModFix/>
          </a:blip>
          <a:srcRect b="0" l="24138" r="0" t="12778"/>
          <a:stretch/>
        </p:blipFill>
        <p:spPr>
          <a:xfrm>
            <a:off x="5718375" y="4326600"/>
            <a:ext cx="7866525" cy="51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f190dd509c_0_239"/>
          <p:cNvSpPr/>
          <p:nvPr/>
        </p:nvSpPr>
        <p:spPr>
          <a:xfrm>
            <a:off x="9439850" y="8073125"/>
            <a:ext cx="1422000" cy="142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f190dd509c_0_239"/>
          <p:cNvSpPr/>
          <p:nvPr/>
        </p:nvSpPr>
        <p:spPr>
          <a:xfrm>
            <a:off x="6536400" y="7862450"/>
            <a:ext cx="1422000" cy="142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190dd509c_0_249"/>
          <p:cNvSpPr txBox="1"/>
          <p:nvPr/>
        </p:nvSpPr>
        <p:spPr>
          <a:xfrm>
            <a:off x="873750" y="2311350"/>
            <a:ext cx="16540500" cy="51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000" u="none" cap="none" strike="noStrike">
                <a:solidFill>
                  <a:srgbClr val="F1C23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PRÓXIMA AULA:</a:t>
            </a:r>
            <a:endParaRPr b="0" i="0" sz="8000" u="none" cap="none" strike="noStrike">
              <a:solidFill>
                <a:srgbClr val="F1C23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000" u="none" cap="none" strike="noStrike">
                <a:solidFill>
                  <a:srgbClr val="F1C23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MONTAGEM DA MÃO E INTRODUÇÃO AO ARDUÍNO</a:t>
            </a:r>
            <a:endParaRPr b="0" i="0" sz="8000" u="none" cap="none" strike="noStrike">
              <a:solidFill>
                <a:srgbClr val="F1C23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190dd509c_0_261"/>
          <p:cNvSpPr txBox="1"/>
          <p:nvPr/>
        </p:nvSpPr>
        <p:spPr>
          <a:xfrm>
            <a:off x="1880400" y="2561250"/>
            <a:ext cx="14527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Objetivo do projeto</a:t>
            </a:r>
            <a:endParaRPr b="0" i="0" sz="88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8" name="Google Shape;178;gf190dd509c_0_261"/>
          <p:cNvSpPr txBox="1"/>
          <p:nvPr/>
        </p:nvSpPr>
        <p:spPr>
          <a:xfrm>
            <a:off x="1163625" y="4593300"/>
            <a:ext cx="160521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Montagem de uma mão robótica e automatização com arduíno.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190dd509c_0_268"/>
          <p:cNvSpPr txBox="1"/>
          <p:nvPr/>
        </p:nvSpPr>
        <p:spPr>
          <a:xfrm>
            <a:off x="1880400" y="1265850"/>
            <a:ext cx="14527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Estruturação</a:t>
            </a:r>
            <a:endParaRPr b="0" i="0" sz="88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5" name="Google Shape;185;gf190dd509c_0_268"/>
          <p:cNvSpPr txBox="1"/>
          <p:nvPr/>
        </p:nvSpPr>
        <p:spPr>
          <a:xfrm>
            <a:off x="-436575" y="2916900"/>
            <a:ext cx="18800700" cy="6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1: biomecânica e montagem dos dedos da mão robótica;</a:t>
            </a:r>
            <a:endParaRPr b="0" i="0" sz="44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2: montagem da mão e introdução ao arduíno;</a:t>
            </a:r>
            <a:endParaRPr b="0" i="0" sz="44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3: automatização robótica da mão;</a:t>
            </a:r>
            <a:endParaRPr b="0" i="0" sz="44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4: desafio.</a:t>
            </a:r>
            <a:endParaRPr b="0" i="0" sz="44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45720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190dd509c_0_163"/>
          <p:cNvSpPr txBox="1"/>
          <p:nvPr/>
        </p:nvSpPr>
        <p:spPr>
          <a:xfrm>
            <a:off x="35550" y="4379400"/>
            <a:ext cx="18288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000" u="none" cap="none" strike="noStrike">
                <a:solidFill>
                  <a:srgbClr val="F1C23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AULA 1: BIOMECÂNICA</a:t>
            </a:r>
            <a:endParaRPr b="0" i="0" sz="8000" u="none" cap="none" strike="noStrike">
              <a:solidFill>
                <a:srgbClr val="F1C23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f190dd509c_0_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3475" y="2616975"/>
            <a:ext cx="4665925" cy="46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f190dd509c_0_179"/>
          <p:cNvSpPr txBox="1"/>
          <p:nvPr/>
        </p:nvSpPr>
        <p:spPr>
          <a:xfrm>
            <a:off x="9488575" y="2379300"/>
            <a:ext cx="6717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Anatomia</a:t>
            </a:r>
            <a:endParaRPr b="0" i="0" sz="88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9" name="Google Shape;199;gf190dd509c_0_179"/>
          <p:cNvSpPr txBox="1"/>
          <p:nvPr/>
        </p:nvSpPr>
        <p:spPr>
          <a:xfrm>
            <a:off x="9488575" y="4377400"/>
            <a:ext cx="6717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Fisiologia</a:t>
            </a:r>
            <a:endParaRPr b="0" i="0" sz="88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0" name="Google Shape;200;gf190dd509c_0_179"/>
          <p:cNvSpPr txBox="1"/>
          <p:nvPr/>
        </p:nvSpPr>
        <p:spPr>
          <a:xfrm>
            <a:off x="9488563" y="6264463"/>
            <a:ext cx="6717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Mecânica</a:t>
            </a:r>
            <a:endParaRPr b="0" i="0" sz="88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1" name="Google Shape;201;gf190dd509c_0_179"/>
          <p:cNvSpPr/>
          <p:nvPr/>
        </p:nvSpPr>
        <p:spPr>
          <a:xfrm>
            <a:off x="9028375" y="2318200"/>
            <a:ext cx="7478700" cy="5646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f190dd509c_0_179"/>
          <p:cNvSpPr/>
          <p:nvPr/>
        </p:nvSpPr>
        <p:spPr>
          <a:xfrm>
            <a:off x="5823400" y="4907025"/>
            <a:ext cx="2760300" cy="5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190dd509c_0_275"/>
          <p:cNvSpPr txBox="1"/>
          <p:nvPr/>
        </p:nvSpPr>
        <p:spPr>
          <a:xfrm>
            <a:off x="506700" y="889450"/>
            <a:ext cx="17274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Anatomia da mão</a:t>
            </a:r>
            <a:endParaRPr b="0" i="0" sz="88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9" name="Google Shape;209;gf190dd509c_0_275"/>
          <p:cNvSpPr txBox="1"/>
          <p:nvPr/>
        </p:nvSpPr>
        <p:spPr>
          <a:xfrm>
            <a:off x="8500775" y="3310750"/>
            <a:ext cx="9409500" cy="4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Char char="●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Ossos, músculos, nervos, artérias, veias, punho; 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-457200" lvl="0" marL="457200" marR="0" rtl="0" algn="l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600"/>
              <a:buFont typeface="Montserrat Black"/>
              <a:buChar char="●"/>
            </a:pPr>
            <a:r>
              <a:rPr b="0" i="0" lang="pt-BR" sz="46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Movimentação: músculos das mãos e dos antebraços.</a:t>
            </a:r>
            <a:endParaRPr b="0" i="0" sz="46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10" name="Google Shape;210;gf190dd509c_0_275"/>
          <p:cNvPicPr preferRelativeResize="0"/>
          <p:nvPr/>
        </p:nvPicPr>
        <p:blipFill rotWithShape="1">
          <a:blip r:embed="rId4">
            <a:alphaModFix/>
          </a:blip>
          <a:srcRect b="0" l="7158" r="9117" t="0"/>
          <a:stretch/>
        </p:blipFill>
        <p:spPr>
          <a:xfrm>
            <a:off x="1397000" y="3126600"/>
            <a:ext cx="6762750" cy="4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96d44c5ad_0_14"/>
          <p:cNvSpPr txBox="1"/>
          <p:nvPr/>
        </p:nvSpPr>
        <p:spPr>
          <a:xfrm>
            <a:off x="506700" y="889450"/>
            <a:ext cx="17274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Anatomia da mão</a:t>
            </a:r>
            <a:endParaRPr b="0" i="0" sz="88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17" name="Google Shape;217;gf96d44c5ad_0_14"/>
          <p:cNvPicPr preferRelativeResize="0"/>
          <p:nvPr/>
        </p:nvPicPr>
        <p:blipFill rotWithShape="1">
          <a:blip r:embed="rId4">
            <a:alphaModFix/>
          </a:blip>
          <a:srcRect b="0" l="0" r="0" t="7037"/>
          <a:stretch/>
        </p:blipFill>
        <p:spPr>
          <a:xfrm>
            <a:off x="4727575" y="2455500"/>
            <a:ext cx="8832850" cy="681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190dd509c_0_198"/>
          <p:cNvSpPr txBox="1"/>
          <p:nvPr/>
        </p:nvSpPr>
        <p:spPr>
          <a:xfrm>
            <a:off x="506700" y="889450"/>
            <a:ext cx="17274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0071C4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Próteses</a:t>
            </a:r>
            <a:endParaRPr b="0" i="0" sz="8800" u="none" cap="none" strike="noStrike">
              <a:solidFill>
                <a:srgbClr val="0071C4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24" name="Google Shape;224;gf190dd509c_0_198"/>
          <p:cNvPicPr preferRelativeResize="0"/>
          <p:nvPr/>
        </p:nvPicPr>
        <p:blipFill rotWithShape="1">
          <a:blip r:embed="rId4">
            <a:alphaModFix/>
          </a:blip>
          <a:srcRect b="0" l="21443" r="25437" t="0"/>
          <a:stretch/>
        </p:blipFill>
        <p:spPr>
          <a:xfrm>
            <a:off x="10658000" y="2544000"/>
            <a:ext cx="4145050" cy="519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f190dd509c_0_198"/>
          <p:cNvSpPr txBox="1"/>
          <p:nvPr/>
        </p:nvSpPr>
        <p:spPr>
          <a:xfrm>
            <a:off x="2087850" y="8270100"/>
            <a:ext cx="12715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pt-BR" sz="5500" u="none" cap="none" strike="noStrike">
                <a:solidFill>
                  <a:srgbClr val="88888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Pra que serve uma prótese?</a:t>
            </a:r>
            <a:endParaRPr b="0" i="0" sz="5500" u="none" cap="none" strike="noStrike">
              <a:solidFill>
                <a:srgbClr val="888888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26" name="Google Shape;226;gf190dd509c_0_198"/>
          <p:cNvPicPr preferRelativeResize="0"/>
          <p:nvPr/>
        </p:nvPicPr>
        <p:blipFill rotWithShape="1">
          <a:blip r:embed="rId5">
            <a:alphaModFix/>
          </a:blip>
          <a:srcRect b="12276" l="0" r="23518" t="27427"/>
          <a:stretch/>
        </p:blipFill>
        <p:spPr>
          <a:xfrm>
            <a:off x="1295400" y="3107325"/>
            <a:ext cx="6896350" cy="40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Marina</dc:creator>
</cp:coreProperties>
</file>