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Cabin Sketch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iQnG0UI+cFesnSfD62AHqnjJj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abinSketch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CabinSketch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8ebeea68a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8ebeea68a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f8ebeea68a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ebeea68a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f8ebeea68a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f8ebeea68a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ebeea68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f8ebeea68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f8ebeea68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dec4e1842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edec4e1842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edec4e1842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4bccfa45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f4bccfa45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f4bccfa45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4bccfa45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4bccfa45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f4bccfa455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4bccfa455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f4bccfa45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f4bccfa45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4bccfa45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f4bccfa45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f4bccfa45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4bccfa45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f4bccfa45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f4bccfa45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ebeea68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f8ebeea68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f8ebeea68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ebeea68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f8ebeea68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f8ebeea68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8ebeea68a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f8ebeea68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f8ebeea68a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ebeea68a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f8ebeea68a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f8ebeea68a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ebeea68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f8ebeea68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f8ebeea68a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ebeea68a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8ebeea68a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8ebeea68a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8ebeea68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8ebeea68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f8ebeea68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Relationship Id="rId9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4.jpg"/><Relationship Id="rId5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30.jpg"/><Relationship Id="rId5" Type="http://schemas.openxmlformats.org/officeDocument/2006/relationships/image" Target="../media/image1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9.jpg"/><Relationship Id="rId5" Type="http://schemas.openxmlformats.org/officeDocument/2006/relationships/image" Target="../media/image28.jpg"/><Relationship Id="rId6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581400" y="2494040"/>
            <a:ext cx="12972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Mão Robótica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50350" y="4717763"/>
            <a:ext cx="1123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E94F41"/>
                </a:solidFill>
                <a:latin typeface="Arial"/>
                <a:ea typeface="Arial"/>
                <a:cs typeface="Arial"/>
                <a:sym typeface="Arial"/>
              </a:rPr>
              <a:t>Aula 02</a:t>
            </a:r>
            <a:r>
              <a:rPr b="0" i="0" lang="pt-BR" sz="5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pt-BR" sz="5000" u="none" cap="none" strike="noStrike">
                <a:solidFill>
                  <a:srgbClr val="E94F41"/>
                </a:solidFill>
                <a:latin typeface="Arial"/>
                <a:ea typeface="Arial"/>
                <a:cs typeface="Arial"/>
                <a:sym typeface="Arial"/>
              </a:rPr>
              <a:t>Introdução ao Arduino e Montagem da mão </a:t>
            </a:r>
            <a:endParaRPr b="0" i="0" sz="5000" u="none" cap="none" strike="noStrike">
              <a:solidFill>
                <a:srgbClr val="E94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f8ebeea68a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580"/>
            <a:ext cx="11301259" cy="635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f8ebeea68a_0_132"/>
          <p:cNvPicPr preferRelativeResize="0"/>
          <p:nvPr/>
        </p:nvPicPr>
        <p:blipFill rotWithShape="1">
          <a:blip r:embed="rId3">
            <a:alphaModFix/>
          </a:blip>
          <a:srcRect b="0" l="0" r="38176" t="0"/>
          <a:stretch/>
        </p:blipFill>
        <p:spPr>
          <a:xfrm>
            <a:off x="11301259" y="-92379"/>
            <a:ext cx="6986741" cy="635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f8ebeea68a_0_132"/>
          <p:cNvPicPr preferRelativeResize="0"/>
          <p:nvPr/>
        </p:nvPicPr>
        <p:blipFill rotWithShape="1">
          <a:blip r:embed="rId3">
            <a:alphaModFix/>
          </a:blip>
          <a:srcRect b="39470" l="0" r="0" t="0"/>
          <a:stretch/>
        </p:blipFill>
        <p:spPr>
          <a:xfrm>
            <a:off x="0" y="6406542"/>
            <a:ext cx="11301259" cy="384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f8ebeea68a_0_132"/>
          <p:cNvPicPr preferRelativeResize="0"/>
          <p:nvPr/>
        </p:nvPicPr>
        <p:blipFill rotWithShape="1">
          <a:blip r:embed="rId3">
            <a:alphaModFix/>
          </a:blip>
          <a:srcRect b="38176" l="0" r="38176" t="0"/>
          <a:stretch/>
        </p:blipFill>
        <p:spPr>
          <a:xfrm>
            <a:off x="11301259" y="6356958"/>
            <a:ext cx="6986741" cy="393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f8ebeea68a_0_132"/>
          <p:cNvSpPr/>
          <p:nvPr/>
        </p:nvSpPr>
        <p:spPr>
          <a:xfrm>
            <a:off x="1028700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71" name="Google Shape;171;gf8ebeea68a_0_132"/>
          <p:cNvSpPr/>
          <p:nvPr/>
        </p:nvSpPr>
        <p:spPr>
          <a:xfrm>
            <a:off x="4227153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B148"/>
          </a:solidFill>
          <a:ln>
            <a:noFill/>
          </a:ln>
        </p:spPr>
      </p:sp>
      <p:sp>
        <p:nvSpPr>
          <p:cNvPr id="172" name="Google Shape;172;gf8ebeea68a_0_132"/>
          <p:cNvSpPr/>
          <p:nvPr/>
        </p:nvSpPr>
        <p:spPr>
          <a:xfrm>
            <a:off x="7425605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30A3"/>
          </a:solidFill>
          <a:ln>
            <a:noFill/>
          </a:ln>
        </p:spPr>
      </p:sp>
      <p:sp>
        <p:nvSpPr>
          <p:cNvPr id="173" name="Google Shape;173;gf8ebeea68a_0_132"/>
          <p:cNvSpPr/>
          <p:nvPr/>
        </p:nvSpPr>
        <p:spPr>
          <a:xfrm>
            <a:off x="10624058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71C4"/>
          </a:solidFill>
          <a:ln>
            <a:noFill/>
          </a:ln>
        </p:spPr>
      </p:sp>
      <p:sp>
        <p:nvSpPr>
          <p:cNvPr id="174" name="Google Shape;174;gf8ebeea68a_0_132"/>
          <p:cNvSpPr/>
          <p:nvPr/>
        </p:nvSpPr>
        <p:spPr>
          <a:xfrm>
            <a:off x="7425605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30A3"/>
          </a:solidFill>
          <a:ln>
            <a:noFill/>
          </a:ln>
        </p:spPr>
      </p:sp>
      <p:sp>
        <p:nvSpPr>
          <p:cNvPr id="175" name="Google Shape;175;gf8ebeea68a_0_132"/>
          <p:cNvSpPr/>
          <p:nvPr/>
        </p:nvSpPr>
        <p:spPr>
          <a:xfrm>
            <a:off x="10624058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71C4"/>
          </a:solidFill>
          <a:ln>
            <a:noFill/>
          </a:ln>
        </p:spPr>
      </p:sp>
      <p:sp>
        <p:nvSpPr>
          <p:cNvPr id="176" name="Google Shape;176;gf8ebeea68a_0_132"/>
          <p:cNvSpPr/>
          <p:nvPr/>
        </p:nvSpPr>
        <p:spPr>
          <a:xfrm>
            <a:off x="1028700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77" name="Google Shape;177;gf8ebeea68a_0_132"/>
          <p:cNvSpPr/>
          <p:nvPr/>
        </p:nvSpPr>
        <p:spPr>
          <a:xfrm>
            <a:off x="4227153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B148"/>
          </a:solidFill>
          <a:ln>
            <a:noFill/>
          </a:ln>
        </p:spPr>
      </p:sp>
      <p:pic>
        <p:nvPicPr>
          <p:cNvPr id="178" name="Google Shape;178;gf8ebeea68a_0_132"/>
          <p:cNvPicPr preferRelativeResize="0"/>
          <p:nvPr/>
        </p:nvPicPr>
        <p:blipFill rotWithShape="1">
          <a:blip r:embed="rId4">
            <a:alphaModFix amt="40000"/>
          </a:blip>
          <a:srcRect b="72303" l="16030" r="59361" t="0"/>
          <a:stretch/>
        </p:blipFill>
        <p:spPr>
          <a:xfrm>
            <a:off x="1432353" y="4137587"/>
            <a:ext cx="12237302" cy="304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f8ebeea68a_0_132"/>
          <p:cNvPicPr preferRelativeResize="0"/>
          <p:nvPr/>
        </p:nvPicPr>
        <p:blipFill rotWithShape="1">
          <a:blip r:embed="rId5">
            <a:alphaModFix amt="80000"/>
          </a:blip>
          <a:srcRect b="51996" l="16028" r="15350" t="0"/>
          <a:stretch/>
        </p:blipFill>
        <p:spPr>
          <a:xfrm>
            <a:off x="1056088" y="3062034"/>
            <a:ext cx="5217691" cy="129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f8ebeea68a_0_132"/>
          <p:cNvSpPr txBox="1"/>
          <p:nvPr/>
        </p:nvSpPr>
        <p:spPr>
          <a:xfrm>
            <a:off x="2881542" y="3224519"/>
            <a:ext cx="2564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48"/>
              <a:buFont typeface="Arial"/>
              <a:buNone/>
            </a:pPr>
            <a:r>
              <a:rPr b="1" i="0" lang="pt-BR" sz="6148" u="none" cap="none" strike="noStrike">
                <a:solidFill>
                  <a:srgbClr val="E94F41"/>
                </a:solidFill>
                <a:latin typeface="Cabin Sketch"/>
                <a:ea typeface="Cabin Sketch"/>
                <a:cs typeface="Cabin Sketch"/>
                <a:sym typeface="Cabin Sketch"/>
              </a:rPr>
              <a:t>Desafio</a:t>
            </a:r>
            <a:endParaRPr b="1" i="0" sz="6148" u="none" cap="none" strike="noStrike">
              <a:solidFill>
                <a:srgbClr val="E94F4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81" name="Google Shape;181;gf8ebeea68a_0_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2458" y="3283936"/>
            <a:ext cx="943055" cy="94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f8ebeea68a_0_132"/>
          <p:cNvSpPr/>
          <p:nvPr/>
        </p:nvSpPr>
        <p:spPr>
          <a:xfrm rot="-5400000">
            <a:off x="2974629" y="1157522"/>
            <a:ext cx="1324104" cy="5258637"/>
          </a:xfrm>
          <a:custGeom>
            <a:rect b="b" l="l" r="r" t="t"/>
            <a:pathLst>
              <a:path extrusionOk="0" h="13930165" w="3507559">
                <a:moveTo>
                  <a:pt x="3507559" y="279400"/>
                </a:moveTo>
                <a:lnTo>
                  <a:pt x="3507559" y="0"/>
                </a:lnTo>
                <a:lnTo>
                  <a:pt x="0" y="0"/>
                </a:lnTo>
                <a:lnTo>
                  <a:pt x="0" y="13930165"/>
                </a:lnTo>
                <a:lnTo>
                  <a:pt x="3507559" y="13930165"/>
                </a:lnTo>
                <a:lnTo>
                  <a:pt x="3507559" y="279400"/>
                </a:lnTo>
                <a:close/>
                <a:moveTo>
                  <a:pt x="3428819" y="279400"/>
                </a:moveTo>
                <a:lnTo>
                  <a:pt x="3428819" y="13851424"/>
                </a:lnTo>
                <a:lnTo>
                  <a:pt x="78740" y="13851424"/>
                </a:lnTo>
                <a:lnTo>
                  <a:pt x="78740" y="78740"/>
                </a:lnTo>
                <a:lnTo>
                  <a:pt x="3428819" y="78740"/>
                </a:lnTo>
                <a:lnTo>
                  <a:pt x="3428819" y="27940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83" name="Google Shape;183;gf8ebeea68a_0_132"/>
          <p:cNvSpPr/>
          <p:nvPr/>
        </p:nvSpPr>
        <p:spPr>
          <a:xfrm rot="-5400000">
            <a:off x="-99521" y="5950366"/>
            <a:ext cx="2624328" cy="102616"/>
          </a:xfrm>
          <a:custGeom>
            <a:rect b="b" l="l" r="r" t="t"/>
            <a:pathLst>
              <a:path extrusionOk="0" h="203200" w="8331200">
                <a:moveTo>
                  <a:pt x="101600" y="0"/>
                </a:moveTo>
                <a:cubicBezTo>
                  <a:pt x="157480" y="0"/>
                  <a:pt x="203200" y="45720"/>
                  <a:pt x="203200" y="101600"/>
                </a:cubicBezTo>
                <a:cubicBezTo>
                  <a:pt x="203200" y="157480"/>
                  <a:pt x="157480" y="203200"/>
                  <a:pt x="101600" y="203200"/>
                </a:cubicBezTo>
                <a:cubicBezTo>
                  <a:pt x="45720" y="203200"/>
                  <a:pt x="0" y="157480"/>
                  <a:pt x="0" y="101600"/>
                </a:cubicBezTo>
                <a:cubicBezTo>
                  <a:pt x="0" y="45720"/>
                  <a:pt x="45720" y="0"/>
                  <a:pt x="101600" y="0"/>
                </a:cubicBezTo>
                <a:close/>
                <a:moveTo>
                  <a:pt x="508000" y="0"/>
                </a:moveTo>
                <a:cubicBezTo>
                  <a:pt x="563880" y="0"/>
                  <a:pt x="609600" y="45720"/>
                  <a:pt x="609600" y="101600"/>
                </a:cubicBezTo>
                <a:cubicBezTo>
                  <a:pt x="609600" y="157480"/>
                  <a:pt x="563880" y="203200"/>
                  <a:pt x="508000" y="203200"/>
                </a:cubicBezTo>
                <a:cubicBezTo>
                  <a:pt x="452120" y="203200"/>
                  <a:pt x="406400" y="157480"/>
                  <a:pt x="406400" y="101600"/>
                </a:cubicBezTo>
                <a:cubicBezTo>
                  <a:pt x="406400" y="45720"/>
                  <a:pt x="452120" y="0"/>
                  <a:pt x="508000" y="0"/>
                </a:cubicBezTo>
                <a:close/>
                <a:moveTo>
                  <a:pt x="914400" y="0"/>
                </a:moveTo>
                <a:cubicBezTo>
                  <a:pt x="970280" y="0"/>
                  <a:pt x="1016000" y="45720"/>
                  <a:pt x="1016000" y="101600"/>
                </a:cubicBezTo>
                <a:cubicBezTo>
                  <a:pt x="1016000" y="157480"/>
                  <a:pt x="970280" y="203200"/>
                  <a:pt x="914400" y="203200"/>
                </a:cubicBezTo>
                <a:cubicBezTo>
                  <a:pt x="858520" y="203200"/>
                  <a:pt x="812800" y="157480"/>
                  <a:pt x="812800" y="101600"/>
                </a:cubicBezTo>
                <a:cubicBezTo>
                  <a:pt x="812800" y="45720"/>
                  <a:pt x="858520" y="0"/>
                  <a:pt x="914400" y="0"/>
                </a:cubicBezTo>
                <a:close/>
                <a:moveTo>
                  <a:pt x="1320800" y="0"/>
                </a:moveTo>
                <a:cubicBezTo>
                  <a:pt x="1376680" y="0"/>
                  <a:pt x="1422400" y="45720"/>
                  <a:pt x="1422400" y="101600"/>
                </a:cubicBezTo>
                <a:cubicBezTo>
                  <a:pt x="1422400" y="157480"/>
                  <a:pt x="1376680" y="203200"/>
                  <a:pt x="1320800" y="203200"/>
                </a:cubicBezTo>
                <a:cubicBezTo>
                  <a:pt x="1264920" y="203200"/>
                  <a:pt x="1219200" y="157480"/>
                  <a:pt x="1219200" y="101600"/>
                </a:cubicBezTo>
                <a:cubicBezTo>
                  <a:pt x="1219200" y="45720"/>
                  <a:pt x="1264920" y="0"/>
                  <a:pt x="1320800" y="0"/>
                </a:cubicBezTo>
                <a:close/>
                <a:moveTo>
                  <a:pt x="1727200" y="0"/>
                </a:moveTo>
                <a:cubicBezTo>
                  <a:pt x="1783080" y="0"/>
                  <a:pt x="1828800" y="45720"/>
                  <a:pt x="1828800" y="101600"/>
                </a:cubicBezTo>
                <a:cubicBezTo>
                  <a:pt x="1828800" y="157480"/>
                  <a:pt x="1783080" y="203200"/>
                  <a:pt x="1727200" y="203200"/>
                </a:cubicBezTo>
                <a:cubicBezTo>
                  <a:pt x="1671320" y="203200"/>
                  <a:pt x="1625600" y="157480"/>
                  <a:pt x="1625600" y="101600"/>
                </a:cubicBezTo>
                <a:cubicBezTo>
                  <a:pt x="1625600" y="45720"/>
                  <a:pt x="1671320" y="0"/>
                  <a:pt x="1727200" y="0"/>
                </a:cubicBezTo>
                <a:close/>
                <a:moveTo>
                  <a:pt x="2133600" y="0"/>
                </a:moveTo>
                <a:cubicBezTo>
                  <a:pt x="2189480" y="0"/>
                  <a:pt x="2235200" y="45720"/>
                  <a:pt x="2235200" y="101600"/>
                </a:cubicBezTo>
                <a:cubicBezTo>
                  <a:pt x="2235200" y="157480"/>
                  <a:pt x="2189480" y="203200"/>
                  <a:pt x="2133600" y="203200"/>
                </a:cubicBezTo>
                <a:cubicBezTo>
                  <a:pt x="2077720" y="203200"/>
                  <a:pt x="2032000" y="157480"/>
                  <a:pt x="2032000" y="101600"/>
                </a:cubicBezTo>
                <a:cubicBezTo>
                  <a:pt x="2032000" y="45720"/>
                  <a:pt x="2077720" y="0"/>
                  <a:pt x="2133600" y="0"/>
                </a:cubicBezTo>
                <a:close/>
                <a:moveTo>
                  <a:pt x="2540000" y="0"/>
                </a:moveTo>
                <a:cubicBezTo>
                  <a:pt x="2595880" y="0"/>
                  <a:pt x="2641600" y="45720"/>
                  <a:pt x="2641600" y="101600"/>
                </a:cubicBezTo>
                <a:cubicBezTo>
                  <a:pt x="2641600" y="157480"/>
                  <a:pt x="2595880" y="203200"/>
                  <a:pt x="2540000" y="203200"/>
                </a:cubicBezTo>
                <a:cubicBezTo>
                  <a:pt x="2484120" y="203200"/>
                  <a:pt x="2438400" y="157480"/>
                  <a:pt x="2438400" y="101600"/>
                </a:cubicBezTo>
                <a:cubicBezTo>
                  <a:pt x="2438400" y="45720"/>
                  <a:pt x="2484120" y="0"/>
                  <a:pt x="2540000" y="0"/>
                </a:cubicBezTo>
                <a:close/>
                <a:moveTo>
                  <a:pt x="2946400" y="0"/>
                </a:moveTo>
                <a:cubicBezTo>
                  <a:pt x="3002280" y="0"/>
                  <a:pt x="3048000" y="45720"/>
                  <a:pt x="3048000" y="101600"/>
                </a:cubicBezTo>
                <a:cubicBezTo>
                  <a:pt x="3048000" y="157480"/>
                  <a:pt x="3002280" y="203200"/>
                  <a:pt x="2946400" y="203200"/>
                </a:cubicBezTo>
                <a:cubicBezTo>
                  <a:pt x="2890520" y="203200"/>
                  <a:pt x="2844800" y="157480"/>
                  <a:pt x="2844800" y="101600"/>
                </a:cubicBezTo>
                <a:cubicBezTo>
                  <a:pt x="2844800" y="45720"/>
                  <a:pt x="2890520" y="0"/>
                  <a:pt x="2946400" y="0"/>
                </a:cubicBezTo>
                <a:close/>
                <a:moveTo>
                  <a:pt x="3352800" y="0"/>
                </a:moveTo>
                <a:cubicBezTo>
                  <a:pt x="3408680" y="0"/>
                  <a:pt x="3454400" y="45720"/>
                  <a:pt x="3454400" y="101600"/>
                </a:cubicBezTo>
                <a:cubicBezTo>
                  <a:pt x="3454400" y="157480"/>
                  <a:pt x="3408680" y="203200"/>
                  <a:pt x="3352800" y="203200"/>
                </a:cubicBezTo>
                <a:cubicBezTo>
                  <a:pt x="3296920" y="203200"/>
                  <a:pt x="3251200" y="157480"/>
                  <a:pt x="3251200" y="101600"/>
                </a:cubicBezTo>
                <a:cubicBezTo>
                  <a:pt x="3251200" y="45720"/>
                  <a:pt x="3296920" y="0"/>
                  <a:pt x="3352800" y="0"/>
                </a:cubicBezTo>
                <a:close/>
                <a:moveTo>
                  <a:pt x="3759200" y="0"/>
                </a:moveTo>
                <a:cubicBezTo>
                  <a:pt x="3815080" y="0"/>
                  <a:pt x="3860800" y="45720"/>
                  <a:pt x="3860800" y="101600"/>
                </a:cubicBezTo>
                <a:cubicBezTo>
                  <a:pt x="3860800" y="157480"/>
                  <a:pt x="3815080" y="203200"/>
                  <a:pt x="3759200" y="203200"/>
                </a:cubicBezTo>
                <a:cubicBezTo>
                  <a:pt x="3703320" y="203200"/>
                  <a:pt x="3657600" y="157480"/>
                  <a:pt x="3657600" y="101600"/>
                </a:cubicBezTo>
                <a:cubicBezTo>
                  <a:pt x="3657600" y="45720"/>
                  <a:pt x="3703320" y="0"/>
                  <a:pt x="3759200" y="0"/>
                </a:cubicBezTo>
                <a:close/>
                <a:moveTo>
                  <a:pt x="4165600" y="0"/>
                </a:moveTo>
                <a:cubicBezTo>
                  <a:pt x="4221480" y="0"/>
                  <a:pt x="4267200" y="45720"/>
                  <a:pt x="4267200" y="101600"/>
                </a:cubicBezTo>
                <a:cubicBezTo>
                  <a:pt x="4267200" y="157480"/>
                  <a:pt x="4221480" y="203200"/>
                  <a:pt x="4165600" y="203200"/>
                </a:cubicBezTo>
                <a:cubicBezTo>
                  <a:pt x="4109720" y="203200"/>
                  <a:pt x="4064000" y="157480"/>
                  <a:pt x="4064000" y="101600"/>
                </a:cubicBezTo>
                <a:cubicBezTo>
                  <a:pt x="4064000" y="45720"/>
                  <a:pt x="4109720" y="0"/>
                  <a:pt x="4165600" y="0"/>
                </a:cubicBezTo>
                <a:close/>
                <a:moveTo>
                  <a:pt x="4572000" y="0"/>
                </a:moveTo>
                <a:cubicBezTo>
                  <a:pt x="4627880" y="0"/>
                  <a:pt x="4673600" y="45720"/>
                  <a:pt x="4673600" y="101600"/>
                </a:cubicBezTo>
                <a:cubicBezTo>
                  <a:pt x="4673600" y="157480"/>
                  <a:pt x="4627880" y="203200"/>
                  <a:pt x="4572000" y="203200"/>
                </a:cubicBezTo>
                <a:cubicBezTo>
                  <a:pt x="4516120" y="203200"/>
                  <a:pt x="4470400" y="157480"/>
                  <a:pt x="4470400" y="101600"/>
                </a:cubicBezTo>
                <a:cubicBezTo>
                  <a:pt x="4470400" y="45720"/>
                  <a:pt x="4516120" y="0"/>
                  <a:pt x="4572000" y="0"/>
                </a:cubicBezTo>
                <a:close/>
                <a:moveTo>
                  <a:pt x="4978400" y="0"/>
                </a:moveTo>
                <a:cubicBezTo>
                  <a:pt x="5034280" y="0"/>
                  <a:pt x="5080000" y="45720"/>
                  <a:pt x="5080000" y="101600"/>
                </a:cubicBezTo>
                <a:cubicBezTo>
                  <a:pt x="5080000" y="157480"/>
                  <a:pt x="5034280" y="203200"/>
                  <a:pt x="4978400" y="203200"/>
                </a:cubicBezTo>
                <a:cubicBezTo>
                  <a:pt x="4922520" y="203200"/>
                  <a:pt x="4876800" y="157480"/>
                  <a:pt x="4876800" y="101600"/>
                </a:cubicBezTo>
                <a:cubicBezTo>
                  <a:pt x="4876800" y="45720"/>
                  <a:pt x="4922520" y="0"/>
                  <a:pt x="4978400" y="0"/>
                </a:cubicBezTo>
                <a:close/>
                <a:moveTo>
                  <a:pt x="5384800" y="0"/>
                </a:moveTo>
                <a:cubicBezTo>
                  <a:pt x="5440680" y="0"/>
                  <a:pt x="5486400" y="45720"/>
                  <a:pt x="5486400" y="101600"/>
                </a:cubicBezTo>
                <a:cubicBezTo>
                  <a:pt x="5486400" y="157480"/>
                  <a:pt x="5440680" y="203200"/>
                  <a:pt x="5384800" y="203200"/>
                </a:cubicBezTo>
                <a:cubicBezTo>
                  <a:pt x="5328920" y="203200"/>
                  <a:pt x="5283200" y="157480"/>
                  <a:pt x="5283200" y="101600"/>
                </a:cubicBezTo>
                <a:cubicBezTo>
                  <a:pt x="5283200" y="45720"/>
                  <a:pt x="5328920" y="0"/>
                  <a:pt x="5384800" y="0"/>
                </a:cubicBezTo>
                <a:close/>
                <a:moveTo>
                  <a:pt x="5791200" y="0"/>
                </a:moveTo>
                <a:cubicBezTo>
                  <a:pt x="5847080" y="0"/>
                  <a:pt x="5892800" y="45720"/>
                  <a:pt x="5892800" y="101600"/>
                </a:cubicBezTo>
                <a:cubicBezTo>
                  <a:pt x="5892800" y="157480"/>
                  <a:pt x="5847080" y="203200"/>
                  <a:pt x="5791200" y="203200"/>
                </a:cubicBezTo>
                <a:cubicBezTo>
                  <a:pt x="5735320" y="203200"/>
                  <a:pt x="5689600" y="157480"/>
                  <a:pt x="5689600" y="101600"/>
                </a:cubicBezTo>
                <a:cubicBezTo>
                  <a:pt x="5689600" y="45720"/>
                  <a:pt x="5735320" y="0"/>
                  <a:pt x="5791200" y="0"/>
                </a:cubicBezTo>
                <a:close/>
                <a:moveTo>
                  <a:pt x="6197600" y="0"/>
                </a:moveTo>
                <a:cubicBezTo>
                  <a:pt x="6253480" y="0"/>
                  <a:pt x="6299200" y="45720"/>
                  <a:pt x="6299200" y="101600"/>
                </a:cubicBezTo>
                <a:cubicBezTo>
                  <a:pt x="6299200" y="157480"/>
                  <a:pt x="6253480" y="203200"/>
                  <a:pt x="6197600" y="203200"/>
                </a:cubicBezTo>
                <a:cubicBezTo>
                  <a:pt x="6141720" y="203200"/>
                  <a:pt x="6096000" y="157480"/>
                  <a:pt x="6096000" y="101600"/>
                </a:cubicBezTo>
                <a:cubicBezTo>
                  <a:pt x="6096000" y="45720"/>
                  <a:pt x="6141720" y="0"/>
                  <a:pt x="6197600" y="0"/>
                </a:cubicBezTo>
                <a:close/>
                <a:moveTo>
                  <a:pt x="6604000" y="0"/>
                </a:moveTo>
                <a:cubicBezTo>
                  <a:pt x="6659880" y="0"/>
                  <a:pt x="6705600" y="45720"/>
                  <a:pt x="6705600" y="101600"/>
                </a:cubicBezTo>
                <a:cubicBezTo>
                  <a:pt x="6705600" y="157480"/>
                  <a:pt x="6659880" y="203200"/>
                  <a:pt x="6604000" y="203200"/>
                </a:cubicBezTo>
                <a:cubicBezTo>
                  <a:pt x="6548120" y="203200"/>
                  <a:pt x="6502400" y="157480"/>
                  <a:pt x="6502400" y="101600"/>
                </a:cubicBezTo>
                <a:cubicBezTo>
                  <a:pt x="6502400" y="45720"/>
                  <a:pt x="6548120" y="0"/>
                  <a:pt x="6604000" y="0"/>
                </a:cubicBezTo>
                <a:close/>
                <a:moveTo>
                  <a:pt x="7010400" y="0"/>
                </a:moveTo>
                <a:cubicBezTo>
                  <a:pt x="7066280" y="0"/>
                  <a:pt x="7112000" y="45720"/>
                  <a:pt x="7112000" y="101600"/>
                </a:cubicBezTo>
                <a:cubicBezTo>
                  <a:pt x="7112000" y="157480"/>
                  <a:pt x="7066280" y="203200"/>
                  <a:pt x="7010400" y="203200"/>
                </a:cubicBezTo>
                <a:cubicBezTo>
                  <a:pt x="6954520" y="203200"/>
                  <a:pt x="6908800" y="157480"/>
                  <a:pt x="6908800" y="101600"/>
                </a:cubicBezTo>
                <a:cubicBezTo>
                  <a:pt x="6908800" y="45720"/>
                  <a:pt x="6954520" y="0"/>
                  <a:pt x="7010400" y="0"/>
                </a:cubicBezTo>
                <a:close/>
                <a:moveTo>
                  <a:pt x="7416800" y="0"/>
                </a:moveTo>
                <a:cubicBezTo>
                  <a:pt x="7472680" y="0"/>
                  <a:pt x="7518400" y="45720"/>
                  <a:pt x="7518400" y="101600"/>
                </a:cubicBezTo>
                <a:cubicBezTo>
                  <a:pt x="7518400" y="157480"/>
                  <a:pt x="7472680" y="203200"/>
                  <a:pt x="7416800" y="203200"/>
                </a:cubicBezTo>
                <a:cubicBezTo>
                  <a:pt x="7360920" y="203200"/>
                  <a:pt x="7315200" y="157480"/>
                  <a:pt x="7315200" y="101600"/>
                </a:cubicBezTo>
                <a:cubicBezTo>
                  <a:pt x="7315200" y="45720"/>
                  <a:pt x="7360920" y="0"/>
                  <a:pt x="7416800" y="0"/>
                </a:cubicBezTo>
                <a:close/>
                <a:moveTo>
                  <a:pt x="7823200" y="0"/>
                </a:moveTo>
                <a:cubicBezTo>
                  <a:pt x="7879080" y="0"/>
                  <a:pt x="7924800" y="45720"/>
                  <a:pt x="7924800" y="101600"/>
                </a:cubicBezTo>
                <a:cubicBezTo>
                  <a:pt x="7924800" y="157480"/>
                  <a:pt x="7879080" y="203200"/>
                  <a:pt x="7823200" y="203200"/>
                </a:cubicBezTo>
                <a:cubicBezTo>
                  <a:pt x="7767320" y="203200"/>
                  <a:pt x="7721600" y="157480"/>
                  <a:pt x="7721600" y="101600"/>
                </a:cubicBezTo>
                <a:cubicBezTo>
                  <a:pt x="7721600" y="45720"/>
                  <a:pt x="7767320" y="0"/>
                  <a:pt x="7823200" y="0"/>
                </a:cubicBezTo>
                <a:close/>
                <a:moveTo>
                  <a:pt x="8229600" y="0"/>
                </a:moveTo>
                <a:cubicBezTo>
                  <a:pt x="8285480" y="0"/>
                  <a:pt x="8331200" y="45720"/>
                  <a:pt x="8331200" y="101600"/>
                </a:cubicBezTo>
                <a:cubicBezTo>
                  <a:pt x="8331200" y="157480"/>
                  <a:pt x="8285480" y="203200"/>
                  <a:pt x="8229600" y="203200"/>
                </a:cubicBezTo>
                <a:cubicBezTo>
                  <a:pt x="8173720" y="203200"/>
                  <a:pt x="8128000" y="157480"/>
                  <a:pt x="8128000" y="101600"/>
                </a:cubicBezTo>
                <a:cubicBezTo>
                  <a:pt x="8128000" y="45720"/>
                  <a:pt x="8173720" y="0"/>
                  <a:pt x="8229600" y="0"/>
                </a:cubicBezTo>
                <a:close/>
              </a:path>
            </a:pathLst>
          </a:custGeom>
          <a:solidFill>
            <a:srgbClr val="E94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f8ebeea68a_0_132"/>
          <p:cNvSpPr txBox="1"/>
          <p:nvPr/>
        </p:nvSpPr>
        <p:spPr>
          <a:xfrm>
            <a:off x="1450263" y="5436778"/>
            <a:ext cx="12157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Mudar o padrão de rotação do servo: gira 45 graus a cada 2 segundos!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f8ebeea68a_0_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95445" y="8456347"/>
            <a:ext cx="1500207" cy="56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f8ebeea68a_0_132"/>
          <p:cNvPicPr preferRelativeResize="0"/>
          <p:nvPr/>
        </p:nvPicPr>
        <p:blipFill rotWithShape="1">
          <a:blip r:embed="rId8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f8ebeea68a_0_1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68600" y="9024613"/>
            <a:ext cx="2015872" cy="80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8ebeea68a_0_126"/>
          <p:cNvSpPr txBox="1"/>
          <p:nvPr/>
        </p:nvSpPr>
        <p:spPr>
          <a:xfrm>
            <a:off x="1467000" y="2748550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Parte 2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f8ebeea68a_0_126"/>
          <p:cNvSpPr txBox="1"/>
          <p:nvPr/>
        </p:nvSpPr>
        <p:spPr>
          <a:xfrm>
            <a:off x="1338950" y="5213150"/>
            <a:ext cx="758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Montagem da mão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f8ebeea68a_0_126"/>
          <p:cNvPicPr preferRelativeResize="0"/>
          <p:nvPr/>
        </p:nvPicPr>
        <p:blipFill rotWithShape="1">
          <a:blip r:embed="rId4">
            <a:alphaModFix/>
          </a:blip>
          <a:srcRect b="0" l="25823" r="50300" t="0"/>
          <a:stretch/>
        </p:blipFill>
        <p:spPr>
          <a:xfrm>
            <a:off x="9202225" y="1426225"/>
            <a:ext cx="3997900" cy="79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8ebeea68a_0_0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Materiais necessários: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f8ebeea68a_0_0"/>
          <p:cNvSpPr txBox="1"/>
          <p:nvPr/>
        </p:nvSpPr>
        <p:spPr>
          <a:xfrm>
            <a:off x="1608300" y="2609675"/>
            <a:ext cx="75864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dedos prontos;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Mão;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Suporte da mão;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da mão;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lang="pt-BR" sz="4400">
                <a:latin typeface="Calibri"/>
                <a:ea typeface="Calibri"/>
                <a:cs typeface="Calibri"/>
                <a:sym typeface="Calibri"/>
              </a:rPr>
              <a:t>Fita dupla face</a:t>
            </a: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servo motor;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Char char="●"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kit Arduino.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dec4e1842_0_67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dec4e1842_0_67"/>
          <p:cNvSpPr txBox="1"/>
          <p:nvPr/>
        </p:nvSpPr>
        <p:spPr>
          <a:xfrm>
            <a:off x="697950" y="913125"/>
            <a:ext cx="1022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Montando a mão: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edec4e1842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950" y="3671352"/>
            <a:ext cx="7139425" cy="40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edec4e1842_0_67"/>
          <p:cNvSpPr txBox="1"/>
          <p:nvPr/>
        </p:nvSpPr>
        <p:spPr>
          <a:xfrm>
            <a:off x="1183450" y="2609675"/>
            <a:ext cx="704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Materiais que serão utilizados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gedec4e1842_0_67"/>
          <p:cNvPicPr preferRelativeResize="0"/>
          <p:nvPr/>
        </p:nvPicPr>
        <p:blipFill rotWithShape="1">
          <a:blip r:embed="rId5">
            <a:alphaModFix/>
          </a:blip>
          <a:srcRect b="0" l="0" r="27007" t="21110"/>
          <a:stretch/>
        </p:blipFill>
        <p:spPr>
          <a:xfrm>
            <a:off x="9571475" y="2983225"/>
            <a:ext cx="5138925" cy="317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edec4e1842_0_67"/>
          <p:cNvSpPr txBox="1"/>
          <p:nvPr/>
        </p:nvSpPr>
        <p:spPr>
          <a:xfrm>
            <a:off x="9571475" y="6298175"/>
            <a:ext cx="704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 os dedos em cada 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dedo usando fita dupla face.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4bccfa455_0_10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f4bccfa455_0_10"/>
          <p:cNvSpPr txBox="1"/>
          <p:nvPr/>
        </p:nvSpPr>
        <p:spPr>
          <a:xfrm>
            <a:off x="1183450" y="2609675"/>
            <a:ext cx="7040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Insira o servo motor no buraco como mostrado abaixo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f4bccfa455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8950" y="3967525"/>
            <a:ext cx="7506675" cy="428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f4bccfa455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1475" y="1487237"/>
            <a:ext cx="7780700" cy="44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4bccfa455_0_27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f4bccfa455_0_27"/>
          <p:cNvSpPr txBox="1"/>
          <p:nvPr/>
        </p:nvSpPr>
        <p:spPr>
          <a:xfrm>
            <a:off x="536100" y="913125"/>
            <a:ext cx="782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Insira o fio do canudo na maior extremidade da hélice do servo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f4bccfa455_0_27"/>
          <p:cNvSpPr txBox="1"/>
          <p:nvPr/>
        </p:nvSpPr>
        <p:spPr>
          <a:xfrm>
            <a:off x="8734638" y="717675"/>
            <a:ext cx="704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Procure deixar o fio bem tensionado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f4bccfa455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088" y="2206125"/>
            <a:ext cx="7825825" cy="44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f4bccfa455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9738" y="1456575"/>
            <a:ext cx="7539575" cy="4295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f4bccfa455_0_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09725" y="5752100"/>
            <a:ext cx="7539575" cy="430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f4bccfa455_0_27"/>
          <p:cNvSpPr txBox="1"/>
          <p:nvPr/>
        </p:nvSpPr>
        <p:spPr>
          <a:xfrm>
            <a:off x="3333150" y="8071800"/>
            <a:ext cx="5401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Amarre bem o fio no servo para que fique ajustado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4bccfa455_0_43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f4bccfa455_0_43"/>
          <p:cNvSpPr txBox="1"/>
          <p:nvPr/>
        </p:nvSpPr>
        <p:spPr>
          <a:xfrm>
            <a:off x="697950" y="913125"/>
            <a:ext cx="11106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Montando a base da mão: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f4bccfa455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4075" y="3429000"/>
            <a:ext cx="7741950" cy="44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4bccfa455_0_59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f4bccfa455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5498" y="1718250"/>
            <a:ext cx="9275325" cy="52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f4bccfa455_0_59"/>
          <p:cNvSpPr txBox="1"/>
          <p:nvPr/>
        </p:nvSpPr>
        <p:spPr>
          <a:xfrm>
            <a:off x="4066250" y="7373875"/>
            <a:ext cx="816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Insira os dedos nos furos da mão a partir do servo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bccfa455_0_76"/>
          <p:cNvSpPr txBox="1"/>
          <p:nvPr/>
        </p:nvSpPr>
        <p:spPr>
          <a:xfrm>
            <a:off x="1338950" y="913125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t/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f4bccfa455_0_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9450" y="3083850"/>
            <a:ext cx="9253200" cy="529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f4bccfa455_0_76"/>
          <p:cNvSpPr txBox="1"/>
          <p:nvPr/>
        </p:nvSpPr>
        <p:spPr>
          <a:xfrm>
            <a:off x="4572000" y="1990725"/>
            <a:ext cx="816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Faça o mesmo para os outros dedos!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467000" y="2748550"/>
            <a:ext cx="102225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Parte 1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38950" y="5213150"/>
            <a:ext cx="7586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 ao Arduino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ebeea68a_0_6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Circuito: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f8ebeea68a_0_6"/>
          <p:cNvSpPr txBox="1"/>
          <p:nvPr/>
        </p:nvSpPr>
        <p:spPr>
          <a:xfrm>
            <a:off x="4721400" y="1229488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Diferença de potencial </a:t>
            </a:r>
            <a:r>
              <a:rPr b="1" i="0" lang="pt-BR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passagem de corrente elétrica!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f8ebeea68a_0_6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f8ebeea68a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8800" y="3429000"/>
            <a:ext cx="8050401" cy="456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8ebeea68a_0_14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Arduino: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f8ebeea68a_0_14"/>
          <p:cNvSpPr txBox="1"/>
          <p:nvPr/>
        </p:nvSpPr>
        <p:spPr>
          <a:xfrm>
            <a:off x="4911500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Placa + software </a:t>
            </a:r>
            <a:r>
              <a:rPr b="1" i="0" lang="pt-BR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-&gt; </a:t>
            </a:r>
            <a:r>
              <a:rPr b="0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Controle da tensão de saída!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f8ebeea68a_0_14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f8ebeea68a_0_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1051" y="3251350"/>
            <a:ext cx="5968198" cy="422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ebeea68a_0_22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Começando: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f8ebeea68a_0_22"/>
          <p:cNvSpPr txBox="1"/>
          <p:nvPr/>
        </p:nvSpPr>
        <p:spPr>
          <a:xfrm>
            <a:off x="6800925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Controle do servo-motor através do Arduino!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f8ebeea68a_0_22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f8ebeea68a_0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0950" y="3123900"/>
            <a:ext cx="9331800" cy="53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ebeea68a_0_30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Conecte: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f8ebeea68a_0_30"/>
          <p:cNvSpPr txBox="1"/>
          <p:nvPr/>
        </p:nvSpPr>
        <p:spPr>
          <a:xfrm>
            <a:off x="11139075" y="913125"/>
            <a:ext cx="591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Fio laranja - pino 9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Fio vermelho - pino 5v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Fio marrom - GND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f8ebeea68a_0_30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f8ebeea68a_0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0950" y="3745775"/>
            <a:ext cx="8243526" cy="471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ebeea68a_0_38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f8ebeea68a_0_38"/>
          <p:cNvSpPr txBox="1"/>
          <p:nvPr/>
        </p:nvSpPr>
        <p:spPr>
          <a:xfrm>
            <a:off x="6800925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download do programa aula2.ino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f8ebeea68a_0_38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f8ebeea68a_0_38"/>
          <p:cNvSpPr txBox="1"/>
          <p:nvPr/>
        </p:nvSpPr>
        <p:spPr>
          <a:xfrm>
            <a:off x="3820825" y="3614350"/>
            <a:ext cx="8505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https://bit.ly/aula2codigo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ebeea68a_0_47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f8ebeea68a_0_47"/>
          <p:cNvSpPr txBox="1"/>
          <p:nvPr/>
        </p:nvSpPr>
        <p:spPr>
          <a:xfrm>
            <a:off x="5655650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f8ebeea68a_0_47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f8ebeea68a_0_47"/>
          <p:cNvSpPr txBox="1"/>
          <p:nvPr/>
        </p:nvSpPr>
        <p:spPr>
          <a:xfrm>
            <a:off x="1338950" y="3296400"/>
            <a:ext cx="7809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Clicando duas vezes sobre o programa você abrirá a IDE do Arduino: Essa é a interface de interação com a placa. 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(Para abrir a IDE você precisa ter o programa instalado na sua máquina)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f8ebeea68a_0_47"/>
          <p:cNvPicPr preferRelativeResize="0"/>
          <p:nvPr/>
        </p:nvPicPr>
        <p:blipFill rotWithShape="1">
          <a:blip r:embed="rId5">
            <a:alphaModFix/>
          </a:blip>
          <a:srcRect b="11944" l="33965" r="25259" t="10644"/>
          <a:stretch/>
        </p:blipFill>
        <p:spPr>
          <a:xfrm>
            <a:off x="9856025" y="2569350"/>
            <a:ext cx="5515150" cy="58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8ebeea68a_0_56"/>
          <p:cNvSpPr txBox="1"/>
          <p:nvPr/>
        </p:nvSpPr>
        <p:spPr>
          <a:xfrm>
            <a:off x="791150" y="4604700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f8ebeea68a_0_56"/>
          <p:cNvPicPr preferRelativeResize="0"/>
          <p:nvPr/>
        </p:nvPicPr>
        <p:blipFill rotWithShape="1">
          <a:blip r:embed="rId4">
            <a:alphaModFix amt="80000"/>
          </a:blip>
          <a:srcRect b="32205" l="9573" r="9084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f8ebeea68a_0_56"/>
          <p:cNvSpPr txBox="1"/>
          <p:nvPr/>
        </p:nvSpPr>
        <p:spPr>
          <a:xfrm>
            <a:off x="5880500" y="913125"/>
            <a:ext cx="11322900" cy="9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Inclusão da biblioteca Servo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&lt;Servo.h&gt;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Servo motor; 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dá o nome “motor” para o servo-motor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setup() {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nesta parte do programa damos as definições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motor.attach(9);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diz que o motor está ligado ao pino 9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loop() {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nessa parte do programa temos os comandos que se repetem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motor.write(180);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comando para mandar o servo para posição 180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delay(500);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espera de 500 ms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motor.write(0);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comando para mandar o servo para posição 0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delay(500);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espera de 500 ms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motor.write(90)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// comando para mandar o servo para posição 90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delay(500); </a:t>
            </a:r>
            <a:r>
              <a:rPr b="1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espera de 500 ms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pt-B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Marina</dc:creator>
</cp:coreProperties>
</file>