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Cabin Sketch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v//22gY9QaJ5lHqNtb29cOzw9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binSketch-bold.fntdata"/><Relationship Id="rId14" Type="http://schemas.openxmlformats.org/officeDocument/2006/relationships/font" Target="fonts/CabinSketch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8ebeea68a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f8ebeea68a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f8ebeea68a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8ebeea68a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f8ebeea68a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f8ebeea68a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f8ebeea68a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f8ebeea68a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gf8ebeea68a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0fbdfb9b5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00fbdfb9b5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100fbdfb9b5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4c49eae7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104c49eae7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04c49eae77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8ebeea68a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f8ebeea68a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f8ebeea68a_0_1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4c49eae77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04c49eae77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04c49eae77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0.png"/><Relationship Id="rId6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11" Type="http://schemas.openxmlformats.org/officeDocument/2006/relationships/image" Target="../media/image22.png"/><Relationship Id="rId10" Type="http://schemas.openxmlformats.org/officeDocument/2006/relationships/image" Target="../media/image25.gif"/><Relationship Id="rId9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4.png"/><Relationship Id="rId7" Type="http://schemas.openxmlformats.org/officeDocument/2006/relationships/image" Target="../media/image26.png"/><Relationship Id="rId8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581400" y="3908515"/>
            <a:ext cx="12972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90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00"/>
              <a:buFont typeface="Arial"/>
              <a:buNone/>
            </a:pPr>
            <a:r>
              <a:rPr b="0" i="0" lang="pt-BR" sz="88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Mão Robótica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450350" y="5977938"/>
            <a:ext cx="11235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pt-BR" sz="5000" u="none" cap="none" strike="noStrike">
                <a:solidFill>
                  <a:srgbClr val="E94F41"/>
                </a:solidFill>
                <a:latin typeface="Arial"/>
                <a:ea typeface="Arial"/>
                <a:cs typeface="Arial"/>
                <a:sym typeface="Arial"/>
              </a:rPr>
              <a:t>Aulas 0</a:t>
            </a:r>
            <a:r>
              <a:rPr lang="pt-BR" sz="5000">
                <a:solidFill>
                  <a:srgbClr val="E94F41"/>
                </a:solidFill>
              </a:rPr>
              <a:t>3 e 04</a:t>
            </a:r>
            <a:r>
              <a:rPr b="0" i="0" lang="pt-BR" sz="5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0" i="0" lang="pt-BR" sz="5000" u="none" cap="none" strike="noStrike">
                <a:solidFill>
                  <a:srgbClr val="E94F41"/>
                </a:solidFill>
                <a:latin typeface="Arial"/>
                <a:ea typeface="Arial"/>
                <a:cs typeface="Arial"/>
                <a:sym typeface="Arial"/>
              </a:rPr>
              <a:t>Montagem da mão completa</a:t>
            </a:r>
            <a:endParaRPr b="0" i="0" sz="5000" u="none" cap="none" strike="noStrike">
              <a:solidFill>
                <a:srgbClr val="E94F4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f8ebeea68a_0_56"/>
          <p:cNvSpPr txBox="1"/>
          <p:nvPr/>
        </p:nvSpPr>
        <p:spPr>
          <a:xfrm>
            <a:off x="1156250" y="1168525"/>
            <a:ext cx="727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Protoboard: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gf8ebeea68a_0_56"/>
          <p:cNvPicPr preferRelativeResize="0"/>
          <p:nvPr/>
        </p:nvPicPr>
        <p:blipFill rotWithShape="1">
          <a:blip r:embed="rId4">
            <a:alphaModFix amt="80000"/>
          </a:blip>
          <a:srcRect b="32203" l="9572" r="9083" t="26339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f8ebeea68a_0_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6150" y="1282700"/>
            <a:ext cx="9183050" cy="61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f8ebeea68a_0_56"/>
          <p:cNvSpPr txBox="1"/>
          <p:nvPr/>
        </p:nvSpPr>
        <p:spPr>
          <a:xfrm>
            <a:off x="1156250" y="2594075"/>
            <a:ext cx="5031900" cy="3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pt-BR" sz="4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placa utilizada para montar e desmontar os circuitos! </a:t>
            </a:r>
            <a:endParaRPr b="0" i="0" sz="4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f8ebeea68a_0_56"/>
          <p:cNvSpPr txBox="1"/>
          <p:nvPr/>
        </p:nvSpPr>
        <p:spPr>
          <a:xfrm>
            <a:off x="1244500" y="7754075"/>
            <a:ext cx="137451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pt-BR" sz="4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parte de dentro da protoboard a corrente é conduzida entre os componentes do circuito.</a:t>
            </a:r>
            <a:endParaRPr b="0" i="0" sz="4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f8ebeea68a_0_38"/>
          <p:cNvSpPr txBox="1"/>
          <p:nvPr/>
        </p:nvSpPr>
        <p:spPr>
          <a:xfrm>
            <a:off x="1338950" y="913125"/>
            <a:ext cx="727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Mãos na massa: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f8ebeea68a_0_38"/>
          <p:cNvSpPr txBox="1"/>
          <p:nvPr/>
        </p:nvSpPr>
        <p:spPr>
          <a:xfrm>
            <a:off x="6800925" y="1144113"/>
            <a:ext cx="132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gf8ebeea68a_0_38"/>
          <p:cNvPicPr preferRelativeResize="0"/>
          <p:nvPr/>
        </p:nvPicPr>
        <p:blipFill rotWithShape="1">
          <a:blip r:embed="rId4">
            <a:alphaModFix amt="80000"/>
          </a:blip>
          <a:srcRect b="32203" l="9572" r="9083" t="26339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f8ebeea68a_0_38"/>
          <p:cNvSpPr txBox="1"/>
          <p:nvPr/>
        </p:nvSpPr>
        <p:spPr>
          <a:xfrm>
            <a:off x="1338950" y="2810250"/>
            <a:ext cx="14891700" cy="67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pt-BR" sz="4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Agora iremos montar o circuito completo! Algumas dicas:</a:t>
            </a:r>
            <a:endParaRPr b="0" i="0" sz="4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t/>
            </a:r>
            <a:endParaRPr b="0" i="0" sz="4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Char char="-"/>
            </a:pPr>
            <a:r>
              <a:rPr b="0" i="0" lang="pt-BR" sz="4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cor dos fios pode ser diferente, mas fique atento para encaixá-los nas posições corretas.</a:t>
            </a:r>
            <a:endParaRPr b="0" i="0" sz="4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t/>
            </a:r>
            <a:endParaRPr b="0" i="0" sz="4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Char char="-"/>
            </a:pPr>
            <a:r>
              <a:rPr b="0" i="0" lang="pt-BR" sz="4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Ignore os números da protoboard, mas siga a ordem de montagem. Os números na placa do arduíno são importantes. </a:t>
            </a:r>
            <a:endParaRPr b="0" i="0" sz="4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8ebeea68a_0_6"/>
          <p:cNvSpPr txBox="1"/>
          <p:nvPr/>
        </p:nvSpPr>
        <p:spPr>
          <a:xfrm>
            <a:off x="1338950" y="913125"/>
            <a:ext cx="727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Circuito: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f8ebeea68a_0_6"/>
          <p:cNvSpPr txBox="1"/>
          <p:nvPr/>
        </p:nvSpPr>
        <p:spPr>
          <a:xfrm>
            <a:off x="4721400" y="1229488"/>
            <a:ext cx="132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Aqui esta o circuito completo que iremos montar!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gf8ebeea68a_0_6"/>
          <p:cNvPicPr preferRelativeResize="0"/>
          <p:nvPr/>
        </p:nvPicPr>
        <p:blipFill rotWithShape="1">
          <a:blip r:embed="rId4">
            <a:alphaModFix amt="80000"/>
          </a:blip>
          <a:srcRect b="32203" l="9572" r="9083" t="26339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gf8ebeea68a_0_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40500" y="2280000"/>
            <a:ext cx="10441299" cy="733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0fbdfb9b5_0_10"/>
          <p:cNvSpPr txBox="1"/>
          <p:nvPr/>
        </p:nvSpPr>
        <p:spPr>
          <a:xfrm>
            <a:off x="1338950" y="913125"/>
            <a:ext cx="727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Programa: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100fbdfb9b5_0_10"/>
          <p:cNvSpPr txBox="1"/>
          <p:nvPr/>
        </p:nvSpPr>
        <p:spPr>
          <a:xfrm>
            <a:off x="6800925" y="1144113"/>
            <a:ext cx="132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download do programa aula4.ino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g100fbdfb9b5_0_10"/>
          <p:cNvPicPr preferRelativeResize="0"/>
          <p:nvPr/>
        </p:nvPicPr>
        <p:blipFill rotWithShape="1">
          <a:blip r:embed="rId4">
            <a:alphaModFix amt="80000"/>
          </a:blip>
          <a:srcRect b="32206" l="9573" r="9084" t="26335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00fbdfb9b5_0_10"/>
          <p:cNvSpPr txBox="1"/>
          <p:nvPr/>
        </p:nvSpPr>
        <p:spPr>
          <a:xfrm>
            <a:off x="3820825" y="3614350"/>
            <a:ext cx="85053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0" i="0" lang="pt-BR" sz="4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https://bit.ly/aula4codigo</a:t>
            </a:r>
            <a:endParaRPr b="0" i="0" sz="4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4c49eae77_0_0"/>
          <p:cNvSpPr txBox="1"/>
          <p:nvPr/>
        </p:nvSpPr>
        <p:spPr>
          <a:xfrm>
            <a:off x="1338950" y="913125"/>
            <a:ext cx="727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Programa: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104c49eae77_0_0"/>
          <p:cNvSpPr txBox="1"/>
          <p:nvPr/>
        </p:nvSpPr>
        <p:spPr>
          <a:xfrm>
            <a:off x="5707925" y="1144113"/>
            <a:ext cx="1323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Vamos entender como funciona!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04c49eae77_0_0"/>
          <p:cNvPicPr preferRelativeResize="0"/>
          <p:nvPr/>
        </p:nvPicPr>
        <p:blipFill rotWithShape="1">
          <a:blip r:embed="rId4">
            <a:alphaModFix amt="80000"/>
          </a:blip>
          <a:srcRect b="32206" l="9573" r="9084" t="26335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104c49eae77_0_0"/>
          <p:cNvPicPr preferRelativeResize="0"/>
          <p:nvPr/>
        </p:nvPicPr>
        <p:blipFill rotWithShape="1">
          <a:blip r:embed="rId5">
            <a:alphaModFix/>
          </a:blip>
          <a:srcRect b="14998" l="38254" r="27819" t="10268"/>
          <a:stretch/>
        </p:blipFill>
        <p:spPr>
          <a:xfrm>
            <a:off x="1592975" y="2231500"/>
            <a:ext cx="5689325" cy="70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104c49eae77_0_0"/>
          <p:cNvPicPr preferRelativeResize="0"/>
          <p:nvPr/>
        </p:nvPicPr>
        <p:blipFill rotWithShape="1">
          <a:blip r:embed="rId6">
            <a:alphaModFix/>
          </a:blip>
          <a:srcRect b="10689" l="52414" r="0" t="0"/>
          <a:stretch/>
        </p:blipFill>
        <p:spPr>
          <a:xfrm>
            <a:off x="4401975" y="4034750"/>
            <a:ext cx="634900" cy="125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04c49eae77_0_0"/>
          <p:cNvPicPr preferRelativeResize="0"/>
          <p:nvPr/>
        </p:nvPicPr>
        <p:blipFill rotWithShape="1">
          <a:blip r:embed="rId6">
            <a:alphaModFix/>
          </a:blip>
          <a:srcRect b="10689" l="52414" r="0" t="0"/>
          <a:stretch/>
        </p:blipFill>
        <p:spPr>
          <a:xfrm>
            <a:off x="4125250" y="6453725"/>
            <a:ext cx="1188352" cy="2354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g104c49eae77_0_0"/>
          <p:cNvPicPr preferRelativeResize="0"/>
          <p:nvPr/>
        </p:nvPicPr>
        <p:blipFill rotWithShape="1">
          <a:blip r:embed="rId6">
            <a:alphaModFix/>
          </a:blip>
          <a:srcRect b="10689" l="52414" r="0" t="0"/>
          <a:stretch/>
        </p:blipFill>
        <p:spPr>
          <a:xfrm>
            <a:off x="5707925" y="5292600"/>
            <a:ext cx="634900" cy="1257853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04c49eae77_0_0"/>
          <p:cNvSpPr txBox="1"/>
          <p:nvPr/>
        </p:nvSpPr>
        <p:spPr>
          <a:xfrm>
            <a:off x="4934175" y="4526038"/>
            <a:ext cx="1323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Cria 5 variáveis com os nomes: motor1, motor2 etc..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04c49eae77_0_0"/>
          <p:cNvSpPr txBox="1"/>
          <p:nvPr/>
        </p:nvSpPr>
        <p:spPr>
          <a:xfrm>
            <a:off x="6342825" y="5690663"/>
            <a:ext cx="1323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 cada variável a uma porta do arduíno.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104c49eae77_0_0"/>
          <p:cNvSpPr txBox="1"/>
          <p:nvPr/>
        </p:nvSpPr>
        <p:spPr>
          <a:xfrm>
            <a:off x="5036875" y="6855300"/>
            <a:ext cx="103491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Posiciona cada servo motor nas posições 0° e após intervalor de tempo de 500ms, posicionada cada motor na posição 180°.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f8ebeea68a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2580"/>
            <a:ext cx="11301259" cy="635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f8ebeea68a_0_132"/>
          <p:cNvPicPr preferRelativeResize="0"/>
          <p:nvPr/>
        </p:nvPicPr>
        <p:blipFill rotWithShape="1">
          <a:blip r:embed="rId3">
            <a:alphaModFix/>
          </a:blip>
          <a:srcRect b="0" l="0" r="38176" t="0"/>
          <a:stretch/>
        </p:blipFill>
        <p:spPr>
          <a:xfrm>
            <a:off x="11301259" y="-92379"/>
            <a:ext cx="6986741" cy="6356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gf8ebeea68a_0_132"/>
          <p:cNvPicPr preferRelativeResize="0"/>
          <p:nvPr/>
        </p:nvPicPr>
        <p:blipFill rotWithShape="1">
          <a:blip r:embed="rId3">
            <a:alphaModFix/>
          </a:blip>
          <a:srcRect b="39470" l="0" r="0" t="0"/>
          <a:stretch/>
        </p:blipFill>
        <p:spPr>
          <a:xfrm>
            <a:off x="0" y="6406542"/>
            <a:ext cx="11301259" cy="3847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f8ebeea68a_0_132"/>
          <p:cNvPicPr preferRelativeResize="0"/>
          <p:nvPr/>
        </p:nvPicPr>
        <p:blipFill rotWithShape="1">
          <a:blip r:embed="rId3">
            <a:alphaModFix/>
          </a:blip>
          <a:srcRect b="38176" l="0" r="38176" t="0"/>
          <a:stretch/>
        </p:blipFill>
        <p:spPr>
          <a:xfrm>
            <a:off x="11301259" y="6356958"/>
            <a:ext cx="6986741" cy="393004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f8ebeea68a_0_132"/>
          <p:cNvSpPr/>
          <p:nvPr/>
        </p:nvSpPr>
        <p:spPr>
          <a:xfrm>
            <a:off x="1028700" y="530708"/>
            <a:ext cx="3198749" cy="62167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E94F41"/>
          </a:solidFill>
          <a:ln>
            <a:noFill/>
          </a:ln>
        </p:spPr>
      </p:sp>
      <p:sp>
        <p:nvSpPr>
          <p:cNvPr id="153" name="Google Shape;153;gf8ebeea68a_0_132"/>
          <p:cNvSpPr/>
          <p:nvPr/>
        </p:nvSpPr>
        <p:spPr>
          <a:xfrm>
            <a:off x="4227153" y="530708"/>
            <a:ext cx="3198749" cy="62167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72B148"/>
          </a:solidFill>
          <a:ln>
            <a:noFill/>
          </a:ln>
        </p:spPr>
      </p:sp>
      <p:sp>
        <p:nvSpPr>
          <p:cNvPr id="154" name="Google Shape;154;gf8ebeea68a_0_132"/>
          <p:cNvSpPr/>
          <p:nvPr/>
        </p:nvSpPr>
        <p:spPr>
          <a:xfrm>
            <a:off x="7425605" y="530708"/>
            <a:ext cx="3198749" cy="62167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7230A3"/>
          </a:solidFill>
          <a:ln>
            <a:noFill/>
          </a:ln>
        </p:spPr>
      </p:sp>
      <p:sp>
        <p:nvSpPr>
          <p:cNvPr id="155" name="Google Shape;155;gf8ebeea68a_0_132"/>
          <p:cNvSpPr/>
          <p:nvPr/>
        </p:nvSpPr>
        <p:spPr>
          <a:xfrm>
            <a:off x="10624058" y="530708"/>
            <a:ext cx="3198749" cy="62167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0071C4"/>
          </a:solidFill>
          <a:ln>
            <a:noFill/>
          </a:ln>
        </p:spPr>
      </p:sp>
      <p:sp>
        <p:nvSpPr>
          <p:cNvPr id="156" name="Google Shape;156;gf8ebeea68a_0_132"/>
          <p:cNvSpPr/>
          <p:nvPr/>
        </p:nvSpPr>
        <p:spPr>
          <a:xfrm>
            <a:off x="7425605" y="9711427"/>
            <a:ext cx="3198749" cy="62166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7230A3"/>
          </a:solidFill>
          <a:ln>
            <a:noFill/>
          </a:ln>
        </p:spPr>
      </p:sp>
      <p:sp>
        <p:nvSpPr>
          <p:cNvPr id="157" name="Google Shape;157;gf8ebeea68a_0_132"/>
          <p:cNvSpPr/>
          <p:nvPr/>
        </p:nvSpPr>
        <p:spPr>
          <a:xfrm>
            <a:off x="10624058" y="9711427"/>
            <a:ext cx="3198749" cy="62166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0071C4"/>
          </a:solidFill>
          <a:ln>
            <a:noFill/>
          </a:ln>
        </p:spPr>
      </p:sp>
      <p:sp>
        <p:nvSpPr>
          <p:cNvPr id="158" name="Google Shape;158;gf8ebeea68a_0_132"/>
          <p:cNvSpPr/>
          <p:nvPr/>
        </p:nvSpPr>
        <p:spPr>
          <a:xfrm>
            <a:off x="1028700" y="9711427"/>
            <a:ext cx="3198749" cy="62166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E94F41"/>
          </a:solidFill>
          <a:ln>
            <a:noFill/>
          </a:ln>
        </p:spPr>
      </p:sp>
      <p:sp>
        <p:nvSpPr>
          <p:cNvPr id="159" name="Google Shape;159;gf8ebeea68a_0_132"/>
          <p:cNvSpPr/>
          <p:nvPr/>
        </p:nvSpPr>
        <p:spPr>
          <a:xfrm>
            <a:off x="4227153" y="9711427"/>
            <a:ext cx="3198749" cy="62166"/>
          </a:xfrm>
          <a:custGeom>
            <a:rect b="b" l="l" r="r" t="t"/>
            <a:pathLst>
              <a:path extrusionOk="0" h="69850" w="3594100">
                <a:moveTo>
                  <a:pt x="3303270" y="0"/>
                </a:moveTo>
                <a:lnTo>
                  <a:pt x="0" y="0"/>
                </a:lnTo>
                <a:lnTo>
                  <a:pt x="0" y="69850"/>
                </a:lnTo>
                <a:lnTo>
                  <a:pt x="3594100" y="69850"/>
                </a:lnTo>
                <a:lnTo>
                  <a:pt x="3594100" y="0"/>
                </a:lnTo>
                <a:close/>
              </a:path>
            </a:pathLst>
          </a:custGeom>
          <a:solidFill>
            <a:srgbClr val="72B148"/>
          </a:solidFill>
          <a:ln>
            <a:noFill/>
          </a:ln>
        </p:spPr>
      </p:sp>
      <p:pic>
        <p:nvPicPr>
          <p:cNvPr id="160" name="Google Shape;160;gf8ebeea68a_0_132"/>
          <p:cNvPicPr preferRelativeResize="0"/>
          <p:nvPr/>
        </p:nvPicPr>
        <p:blipFill rotWithShape="1">
          <a:blip r:embed="rId4">
            <a:alphaModFix amt="40000"/>
          </a:blip>
          <a:srcRect b="72303" l="16030" r="59361" t="0"/>
          <a:stretch/>
        </p:blipFill>
        <p:spPr>
          <a:xfrm>
            <a:off x="1432351" y="4137575"/>
            <a:ext cx="7716048" cy="304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f8ebeea68a_0_132"/>
          <p:cNvPicPr preferRelativeResize="0"/>
          <p:nvPr/>
        </p:nvPicPr>
        <p:blipFill rotWithShape="1">
          <a:blip r:embed="rId5">
            <a:alphaModFix amt="80000"/>
          </a:blip>
          <a:srcRect b="51996" l="16028" r="15350" t="0"/>
          <a:stretch/>
        </p:blipFill>
        <p:spPr>
          <a:xfrm>
            <a:off x="1056088" y="3062034"/>
            <a:ext cx="5217691" cy="129415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f8ebeea68a_0_132"/>
          <p:cNvSpPr txBox="1"/>
          <p:nvPr/>
        </p:nvSpPr>
        <p:spPr>
          <a:xfrm>
            <a:off x="2881542" y="3224519"/>
            <a:ext cx="2564100" cy="9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48"/>
              <a:buFont typeface="Arial"/>
              <a:buNone/>
            </a:pPr>
            <a:r>
              <a:rPr b="1" i="0" lang="pt-BR" sz="6148" u="none" cap="none" strike="noStrike">
                <a:solidFill>
                  <a:srgbClr val="E94F41"/>
                </a:solidFill>
                <a:latin typeface="Cabin Sketch"/>
                <a:ea typeface="Cabin Sketch"/>
                <a:cs typeface="Cabin Sketch"/>
                <a:sym typeface="Cabin Sketch"/>
              </a:rPr>
              <a:t>Desafio</a:t>
            </a:r>
            <a:endParaRPr b="1" i="0" sz="6148" u="none" cap="none" strike="noStrike">
              <a:solidFill>
                <a:srgbClr val="E94F41"/>
              </a:solidFill>
              <a:latin typeface="Cabin Sketch"/>
              <a:ea typeface="Cabin Sketch"/>
              <a:cs typeface="Cabin Sketch"/>
              <a:sym typeface="Cabin Sketch"/>
            </a:endParaRPr>
          </a:p>
        </p:txBody>
      </p:sp>
      <p:pic>
        <p:nvPicPr>
          <p:cNvPr id="163" name="Google Shape;163;gf8ebeea68a_0_1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42458" y="3283936"/>
            <a:ext cx="943055" cy="94305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f8ebeea68a_0_132"/>
          <p:cNvSpPr/>
          <p:nvPr/>
        </p:nvSpPr>
        <p:spPr>
          <a:xfrm rot="-5400000">
            <a:off x="2974629" y="1157522"/>
            <a:ext cx="1324104" cy="5258637"/>
          </a:xfrm>
          <a:custGeom>
            <a:rect b="b" l="l" r="r" t="t"/>
            <a:pathLst>
              <a:path extrusionOk="0" h="13930165" w="3507559">
                <a:moveTo>
                  <a:pt x="3507559" y="279400"/>
                </a:moveTo>
                <a:lnTo>
                  <a:pt x="3507559" y="0"/>
                </a:lnTo>
                <a:lnTo>
                  <a:pt x="0" y="0"/>
                </a:lnTo>
                <a:lnTo>
                  <a:pt x="0" y="13930165"/>
                </a:lnTo>
                <a:lnTo>
                  <a:pt x="3507559" y="13930165"/>
                </a:lnTo>
                <a:lnTo>
                  <a:pt x="3507559" y="279400"/>
                </a:lnTo>
                <a:close/>
                <a:moveTo>
                  <a:pt x="3428819" y="279400"/>
                </a:moveTo>
                <a:lnTo>
                  <a:pt x="3428819" y="13851424"/>
                </a:lnTo>
                <a:lnTo>
                  <a:pt x="78740" y="13851424"/>
                </a:lnTo>
                <a:lnTo>
                  <a:pt x="78740" y="78740"/>
                </a:lnTo>
                <a:lnTo>
                  <a:pt x="3428819" y="78740"/>
                </a:lnTo>
                <a:lnTo>
                  <a:pt x="3428819" y="279400"/>
                </a:lnTo>
                <a:close/>
              </a:path>
            </a:pathLst>
          </a:custGeom>
          <a:solidFill>
            <a:srgbClr val="E94F41"/>
          </a:solidFill>
          <a:ln>
            <a:noFill/>
          </a:ln>
        </p:spPr>
      </p:sp>
      <p:sp>
        <p:nvSpPr>
          <p:cNvPr id="165" name="Google Shape;165;gf8ebeea68a_0_132"/>
          <p:cNvSpPr/>
          <p:nvPr/>
        </p:nvSpPr>
        <p:spPr>
          <a:xfrm rot="-5400000">
            <a:off x="-99521" y="5950366"/>
            <a:ext cx="2624328" cy="102616"/>
          </a:xfrm>
          <a:custGeom>
            <a:rect b="b" l="l" r="r" t="t"/>
            <a:pathLst>
              <a:path extrusionOk="0" h="203200" w="8331200">
                <a:moveTo>
                  <a:pt x="101600" y="0"/>
                </a:moveTo>
                <a:cubicBezTo>
                  <a:pt x="157480" y="0"/>
                  <a:pt x="203200" y="45720"/>
                  <a:pt x="203200" y="101600"/>
                </a:cubicBezTo>
                <a:cubicBezTo>
                  <a:pt x="203200" y="157480"/>
                  <a:pt x="157480" y="203200"/>
                  <a:pt x="101600" y="203200"/>
                </a:cubicBezTo>
                <a:cubicBezTo>
                  <a:pt x="45720" y="203200"/>
                  <a:pt x="0" y="157480"/>
                  <a:pt x="0" y="101600"/>
                </a:cubicBezTo>
                <a:cubicBezTo>
                  <a:pt x="0" y="45720"/>
                  <a:pt x="45720" y="0"/>
                  <a:pt x="101600" y="0"/>
                </a:cubicBezTo>
                <a:close/>
                <a:moveTo>
                  <a:pt x="508000" y="0"/>
                </a:moveTo>
                <a:cubicBezTo>
                  <a:pt x="563880" y="0"/>
                  <a:pt x="609600" y="45720"/>
                  <a:pt x="609600" y="101600"/>
                </a:cubicBezTo>
                <a:cubicBezTo>
                  <a:pt x="609600" y="157480"/>
                  <a:pt x="563880" y="203200"/>
                  <a:pt x="508000" y="203200"/>
                </a:cubicBezTo>
                <a:cubicBezTo>
                  <a:pt x="452120" y="203200"/>
                  <a:pt x="406400" y="157480"/>
                  <a:pt x="406400" y="101600"/>
                </a:cubicBezTo>
                <a:cubicBezTo>
                  <a:pt x="406400" y="45720"/>
                  <a:pt x="452120" y="0"/>
                  <a:pt x="508000" y="0"/>
                </a:cubicBezTo>
                <a:close/>
                <a:moveTo>
                  <a:pt x="914400" y="0"/>
                </a:moveTo>
                <a:cubicBezTo>
                  <a:pt x="970280" y="0"/>
                  <a:pt x="1016000" y="45720"/>
                  <a:pt x="1016000" y="101600"/>
                </a:cubicBezTo>
                <a:cubicBezTo>
                  <a:pt x="1016000" y="157480"/>
                  <a:pt x="970280" y="203200"/>
                  <a:pt x="914400" y="203200"/>
                </a:cubicBezTo>
                <a:cubicBezTo>
                  <a:pt x="858520" y="203200"/>
                  <a:pt x="812800" y="157480"/>
                  <a:pt x="812800" y="101600"/>
                </a:cubicBezTo>
                <a:cubicBezTo>
                  <a:pt x="812800" y="45720"/>
                  <a:pt x="858520" y="0"/>
                  <a:pt x="914400" y="0"/>
                </a:cubicBezTo>
                <a:close/>
                <a:moveTo>
                  <a:pt x="1320800" y="0"/>
                </a:moveTo>
                <a:cubicBezTo>
                  <a:pt x="1376680" y="0"/>
                  <a:pt x="1422400" y="45720"/>
                  <a:pt x="1422400" y="101600"/>
                </a:cubicBezTo>
                <a:cubicBezTo>
                  <a:pt x="1422400" y="157480"/>
                  <a:pt x="1376680" y="203200"/>
                  <a:pt x="1320800" y="203200"/>
                </a:cubicBezTo>
                <a:cubicBezTo>
                  <a:pt x="1264920" y="203200"/>
                  <a:pt x="1219200" y="157480"/>
                  <a:pt x="1219200" y="101600"/>
                </a:cubicBezTo>
                <a:cubicBezTo>
                  <a:pt x="1219200" y="45720"/>
                  <a:pt x="1264920" y="0"/>
                  <a:pt x="1320800" y="0"/>
                </a:cubicBezTo>
                <a:close/>
                <a:moveTo>
                  <a:pt x="1727200" y="0"/>
                </a:moveTo>
                <a:cubicBezTo>
                  <a:pt x="1783080" y="0"/>
                  <a:pt x="1828800" y="45720"/>
                  <a:pt x="1828800" y="101600"/>
                </a:cubicBezTo>
                <a:cubicBezTo>
                  <a:pt x="1828800" y="157480"/>
                  <a:pt x="1783080" y="203200"/>
                  <a:pt x="1727200" y="203200"/>
                </a:cubicBezTo>
                <a:cubicBezTo>
                  <a:pt x="1671320" y="203200"/>
                  <a:pt x="1625600" y="157480"/>
                  <a:pt x="1625600" y="101600"/>
                </a:cubicBezTo>
                <a:cubicBezTo>
                  <a:pt x="1625600" y="45720"/>
                  <a:pt x="1671320" y="0"/>
                  <a:pt x="1727200" y="0"/>
                </a:cubicBezTo>
                <a:close/>
                <a:moveTo>
                  <a:pt x="2133600" y="0"/>
                </a:moveTo>
                <a:cubicBezTo>
                  <a:pt x="2189480" y="0"/>
                  <a:pt x="2235200" y="45720"/>
                  <a:pt x="2235200" y="101600"/>
                </a:cubicBezTo>
                <a:cubicBezTo>
                  <a:pt x="2235200" y="157480"/>
                  <a:pt x="2189480" y="203200"/>
                  <a:pt x="2133600" y="203200"/>
                </a:cubicBezTo>
                <a:cubicBezTo>
                  <a:pt x="2077720" y="203200"/>
                  <a:pt x="2032000" y="157480"/>
                  <a:pt x="2032000" y="101600"/>
                </a:cubicBezTo>
                <a:cubicBezTo>
                  <a:pt x="2032000" y="45720"/>
                  <a:pt x="2077720" y="0"/>
                  <a:pt x="2133600" y="0"/>
                </a:cubicBezTo>
                <a:close/>
                <a:moveTo>
                  <a:pt x="2540000" y="0"/>
                </a:moveTo>
                <a:cubicBezTo>
                  <a:pt x="2595880" y="0"/>
                  <a:pt x="2641600" y="45720"/>
                  <a:pt x="2641600" y="101600"/>
                </a:cubicBezTo>
                <a:cubicBezTo>
                  <a:pt x="2641600" y="157480"/>
                  <a:pt x="2595880" y="203200"/>
                  <a:pt x="2540000" y="203200"/>
                </a:cubicBezTo>
                <a:cubicBezTo>
                  <a:pt x="2484120" y="203200"/>
                  <a:pt x="2438400" y="157480"/>
                  <a:pt x="2438400" y="101600"/>
                </a:cubicBezTo>
                <a:cubicBezTo>
                  <a:pt x="2438400" y="45720"/>
                  <a:pt x="2484120" y="0"/>
                  <a:pt x="2540000" y="0"/>
                </a:cubicBezTo>
                <a:close/>
                <a:moveTo>
                  <a:pt x="2946400" y="0"/>
                </a:moveTo>
                <a:cubicBezTo>
                  <a:pt x="3002280" y="0"/>
                  <a:pt x="3048000" y="45720"/>
                  <a:pt x="3048000" y="101600"/>
                </a:cubicBezTo>
                <a:cubicBezTo>
                  <a:pt x="3048000" y="157480"/>
                  <a:pt x="3002280" y="203200"/>
                  <a:pt x="2946400" y="203200"/>
                </a:cubicBezTo>
                <a:cubicBezTo>
                  <a:pt x="2890520" y="203200"/>
                  <a:pt x="2844800" y="157480"/>
                  <a:pt x="2844800" y="101600"/>
                </a:cubicBezTo>
                <a:cubicBezTo>
                  <a:pt x="2844800" y="45720"/>
                  <a:pt x="2890520" y="0"/>
                  <a:pt x="2946400" y="0"/>
                </a:cubicBezTo>
                <a:close/>
                <a:moveTo>
                  <a:pt x="3352800" y="0"/>
                </a:moveTo>
                <a:cubicBezTo>
                  <a:pt x="3408680" y="0"/>
                  <a:pt x="3454400" y="45720"/>
                  <a:pt x="3454400" y="101600"/>
                </a:cubicBezTo>
                <a:cubicBezTo>
                  <a:pt x="3454400" y="157480"/>
                  <a:pt x="3408680" y="203200"/>
                  <a:pt x="3352800" y="203200"/>
                </a:cubicBezTo>
                <a:cubicBezTo>
                  <a:pt x="3296920" y="203200"/>
                  <a:pt x="3251200" y="157480"/>
                  <a:pt x="3251200" y="101600"/>
                </a:cubicBezTo>
                <a:cubicBezTo>
                  <a:pt x="3251200" y="45720"/>
                  <a:pt x="3296920" y="0"/>
                  <a:pt x="3352800" y="0"/>
                </a:cubicBezTo>
                <a:close/>
                <a:moveTo>
                  <a:pt x="3759200" y="0"/>
                </a:moveTo>
                <a:cubicBezTo>
                  <a:pt x="3815080" y="0"/>
                  <a:pt x="3860800" y="45720"/>
                  <a:pt x="3860800" y="101600"/>
                </a:cubicBezTo>
                <a:cubicBezTo>
                  <a:pt x="3860800" y="157480"/>
                  <a:pt x="3815080" y="203200"/>
                  <a:pt x="3759200" y="203200"/>
                </a:cubicBezTo>
                <a:cubicBezTo>
                  <a:pt x="3703320" y="203200"/>
                  <a:pt x="3657600" y="157480"/>
                  <a:pt x="3657600" y="101600"/>
                </a:cubicBezTo>
                <a:cubicBezTo>
                  <a:pt x="3657600" y="45720"/>
                  <a:pt x="3703320" y="0"/>
                  <a:pt x="3759200" y="0"/>
                </a:cubicBezTo>
                <a:close/>
                <a:moveTo>
                  <a:pt x="4165600" y="0"/>
                </a:moveTo>
                <a:cubicBezTo>
                  <a:pt x="4221480" y="0"/>
                  <a:pt x="4267200" y="45720"/>
                  <a:pt x="4267200" y="101600"/>
                </a:cubicBezTo>
                <a:cubicBezTo>
                  <a:pt x="4267200" y="157480"/>
                  <a:pt x="4221480" y="203200"/>
                  <a:pt x="4165600" y="203200"/>
                </a:cubicBezTo>
                <a:cubicBezTo>
                  <a:pt x="4109720" y="203200"/>
                  <a:pt x="4064000" y="157480"/>
                  <a:pt x="4064000" y="101600"/>
                </a:cubicBezTo>
                <a:cubicBezTo>
                  <a:pt x="4064000" y="45720"/>
                  <a:pt x="4109720" y="0"/>
                  <a:pt x="4165600" y="0"/>
                </a:cubicBezTo>
                <a:close/>
                <a:moveTo>
                  <a:pt x="4572000" y="0"/>
                </a:moveTo>
                <a:cubicBezTo>
                  <a:pt x="4627880" y="0"/>
                  <a:pt x="4673600" y="45720"/>
                  <a:pt x="4673600" y="101600"/>
                </a:cubicBezTo>
                <a:cubicBezTo>
                  <a:pt x="4673600" y="157480"/>
                  <a:pt x="4627880" y="203200"/>
                  <a:pt x="4572000" y="203200"/>
                </a:cubicBezTo>
                <a:cubicBezTo>
                  <a:pt x="4516120" y="203200"/>
                  <a:pt x="4470400" y="157480"/>
                  <a:pt x="4470400" y="101600"/>
                </a:cubicBezTo>
                <a:cubicBezTo>
                  <a:pt x="4470400" y="45720"/>
                  <a:pt x="4516120" y="0"/>
                  <a:pt x="4572000" y="0"/>
                </a:cubicBezTo>
                <a:close/>
                <a:moveTo>
                  <a:pt x="4978400" y="0"/>
                </a:moveTo>
                <a:cubicBezTo>
                  <a:pt x="5034280" y="0"/>
                  <a:pt x="5080000" y="45720"/>
                  <a:pt x="5080000" y="101600"/>
                </a:cubicBezTo>
                <a:cubicBezTo>
                  <a:pt x="5080000" y="157480"/>
                  <a:pt x="5034280" y="203200"/>
                  <a:pt x="4978400" y="203200"/>
                </a:cubicBezTo>
                <a:cubicBezTo>
                  <a:pt x="4922520" y="203200"/>
                  <a:pt x="4876800" y="157480"/>
                  <a:pt x="4876800" y="101600"/>
                </a:cubicBezTo>
                <a:cubicBezTo>
                  <a:pt x="4876800" y="45720"/>
                  <a:pt x="4922520" y="0"/>
                  <a:pt x="4978400" y="0"/>
                </a:cubicBezTo>
                <a:close/>
                <a:moveTo>
                  <a:pt x="5384800" y="0"/>
                </a:moveTo>
                <a:cubicBezTo>
                  <a:pt x="5440680" y="0"/>
                  <a:pt x="5486400" y="45720"/>
                  <a:pt x="5486400" y="101600"/>
                </a:cubicBezTo>
                <a:cubicBezTo>
                  <a:pt x="5486400" y="157480"/>
                  <a:pt x="5440680" y="203200"/>
                  <a:pt x="5384800" y="203200"/>
                </a:cubicBezTo>
                <a:cubicBezTo>
                  <a:pt x="5328920" y="203200"/>
                  <a:pt x="5283200" y="157480"/>
                  <a:pt x="5283200" y="101600"/>
                </a:cubicBezTo>
                <a:cubicBezTo>
                  <a:pt x="5283200" y="45720"/>
                  <a:pt x="5328920" y="0"/>
                  <a:pt x="5384800" y="0"/>
                </a:cubicBezTo>
                <a:close/>
                <a:moveTo>
                  <a:pt x="5791200" y="0"/>
                </a:moveTo>
                <a:cubicBezTo>
                  <a:pt x="5847080" y="0"/>
                  <a:pt x="5892800" y="45720"/>
                  <a:pt x="5892800" y="101600"/>
                </a:cubicBezTo>
                <a:cubicBezTo>
                  <a:pt x="5892800" y="157480"/>
                  <a:pt x="5847080" y="203200"/>
                  <a:pt x="5791200" y="203200"/>
                </a:cubicBezTo>
                <a:cubicBezTo>
                  <a:pt x="5735320" y="203200"/>
                  <a:pt x="5689600" y="157480"/>
                  <a:pt x="5689600" y="101600"/>
                </a:cubicBezTo>
                <a:cubicBezTo>
                  <a:pt x="5689600" y="45720"/>
                  <a:pt x="5735320" y="0"/>
                  <a:pt x="5791200" y="0"/>
                </a:cubicBezTo>
                <a:close/>
                <a:moveTo>
                  <a:pt x="6197600" y="0"/>
                </a:moveTo>
                <a:cubicBezTo>
                  <a:pt x="6253480" y="0"/>
                  <a:pt x="6299200" y="45720"/>
                  <a:pt x="6299200" y="101600"/>
                </a:cubicBezTo>
                <a:cubicBezTo>
                  <a:pt x="6299200" y="157480"/>
                  <a:pt x="6253480" y="203200"/>
                  <a:pt x="6197600" y="203200"/>
                </a:cubicBezTo>
                <a:cubicBezTo>
                  <a:pt x="6141720" y="203200"/>
                  <a:pt x="6096000" y="157480"/>
                  <a:pt x="6096000" y="101600"/>
                </a:cubicBezTo>
                <a:cubicBezTo>
                  <a:pt x="6096000" y="45720"/>
                  <a:pt x="6141720" y="0"/>
                  <a:pt x="6197600" y="0"/>
                </a:cubicBezTo>
                <a:close/>
                <a:moveTo>
                  <a:pt x="6604000" y="0"/>
                </a:moveTo>
                <a:cubicBezTo>
                  <a:pt x="6659880" y="0"/>
                  <a:pt x="6705600" y="45720"/>
                  <a:pt x="6705600" y="101600"/>
                </a:cubicBezTo>
                <a:cubicBezTo>
                  <a:pt x="6705600" y="157480"/>
                  <a:pt x="6659880" y="203200"/>
                  <a:pt x="6604000" y="203200"/>
                </a:cubicBezTo>
                <a:cubicBezTo>
                  <a:pt x="6548120" y="203200"/>
                  <a:pt x="6502400" y="157480"/>
                  <a:pt x="6502400" y="101600"/>
                </a:cubicBezTo>
                <a:cubicBezTo>
                  <a:pt x="6502400" y="45720"/>
                  <a:pt x="6548120" y="0"/>
                  <a:pt x="6604000" y="0"/>
                </a:cubicBezTo>
                <a:close/>
                <a:moveTo>
                  <a:pt x="7010400" y="0"/>
                </a:moveTo>
                <a:cubicBezTo>
                  <a:pt x="7066280" y="0"/>
                  <a:pt x="7112000" y="45720"/>
                  <a:pt x="7112000" y="101600"/>
                </a:cubicBezTo>
                <a:cubicBezTo>
                  <a:pt x="7112000" y="157480"/>
                  <a:pt x="7066280" y="203200"/>
                  <a:pt x="7010400" y="203200"/>
                </a:cubicBezTo>
                <a:cubicBezTo>
                  <a:pt x="6954520" y="203200"/>
                  <a:pt x="6908800" y="157480"/>
                  <a:pt x="6908800" y="101600"/>
                </a:cubicBezTo>
                <a:cubicBezTo>
                  <a:pt x="6908800" y="45720"/>
                  <a:pt x="6954520" y="0"/>
                  <a:pt x="7010400" y="0"/>
                </a:cubicBezTo>
                <a:close/>
                <a:moveTo>
                  <a:pt x="7416800" y="0"/>
                </a:moveTo>
                <a:cubicBezTo>
                  <a:pt x="7472680" y="0"/>
                  <a:pt x="7518400" y="45720"/>
                  <a:pt x="7518400" y="101600"/>
                </a:cubicBezTo>
                <a:cubicBezTo>
                  <a:pt x="7518400" y="157480"/>
                  <a:pt x="7472680" y="203200"/>
                  <a:pt x="7416800" y="203200"/>
                </a:cubicBezTo>
                <a:cubicBezTo>
                  <a:pt x="7360920" y="203200"/>
                  <a:pt x="7315200" y="157480"/>
                  <a:pt x="7315200" y="101600"/>
                </a:cubicBezTo>
                <a:cubicBezTo>
                  <a:pt x="7315200" y="45720"/>
                  <a:pt x="7360920" y="0"/>
                  <a:pt x="7416800" y="0"/>
                </a:cubicBezTo>
                <a:close/>
                <a:moveTo>
                  <a:pt x="7823200" y="0"/>
                </a:moveTo>
                <a:cubicBezTo>
                  <a:pt x="7879080" y="0"/>
                  <a:pt x="7924800" y="45720"/>
                  <a:pt x="7924800" y="101600"/>
                </a:cubicBezTo>
                <a:cubicBezTo>
                  <a:pt x="7924800" y="157480"/>
                  <a:pt x="7879080" y="203200"/>
                  <a:pt x="7823200" y="203200"/>
                </a:cubicBezTo>
                <a:cubicBezTo>
                  <a:pt x="7767320" y="203200"/>
                  <a:pt x="7721600" y="157480"/>
                  <a:pt x="7721600" y="101600"/>
                </a:cubicBezTo>
                <a:cubicBezTo>
                  <a:pt x="7721600" y="45720"/>
                  <a:pt x="7767320" y="0"/>
                  <a:pt x="7823200" y="0"/>
                </a:cubicBezTo>
                <a:close/>
                <a:moveTo>
                  <a:pt x="8229600" y="0"/>
                </a:moveTo>
                <a:cubicBezTo>
                  <a:pt x="8285480" y="0"/>
                  <a:pt x="8331200" y="45720"/>
                  <a:pt x="8331200" y="101600"/>
                </a:cubicBezTo>
                <a:cubicBezTo>
                  <a:pt x="8331200" y="157480"/>
                  <a:pt x="8285480" y="203200"/>
                  <a:pt x="8229600" y="203200"/>
                </a:cubicBezTo>
                <a:cubicBezTo>
                  <a:pt x="8173720" y="203200"/>
                  <a:pt x="8128000" y="157480"/>
                  <a:pt x="8128000" y="101600"/>
                </a:cubicBezTo>
                <a:cubicBezTo>
                  <a:pt x="8128000" y="45720"/>
                  <a:pt x="8173720" y="0"/>
                  <a:pt x="8229600" y="0"/>
                </a:cubicBezTo>
                <a:close/>
              </a:path>
            </a:pathLst>
          </a:custGeom>
          <a:solidFill>
            <a:srgbClr val="E94F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f8ebeea68a_0_132"/>
          <p:cNvSpPr txBox="1"/>
          <p:nvPr/>
        </p:nvSpPr>
        <p:spPr>
          <a:xfrm>
            <a:off x="1502120" y="4448900"/>
            <a:ext cx="7576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Aqui está nossa mãozinha funcionando! 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desafio, desative os seguintes motores: dedão, anelar e mínimo  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gf8ebeea68a_0_1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895445" y="8456347"/>
            <a:ext cx="1500207" cy="568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f8ebeea68a_0_132"/>
          <p:cNvPicPr preferRelativeResize="0"/>
          <p:nvPr/>
        </p:nvPicPr>
        <p:blipFill rotWithShape="1">
          <a:blip r:embed="rId8">
            <a:alphaModFix amt="80000"/>
          </a:blip>
          <a:srcRect b="32203" l="9572" r="9083" t="26339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f8ebeea68a_0_13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468600" y="9024613"/>
            <a:ext cx="2015872" cy="803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f8ebeea68a_0_13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223225" y="1620450"/>
            <a:ext cx="4689701" cy="70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f8ebeea68a_0_13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23050" y="7784400"/>
            <a:ext cx="1324100" cy="1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4c49eae77_0_19"/>
          <p:cNvSpPr txBox="1"/>
          <p:nvPr/>
        </p:nvSpPr>
        <p:spPr>
          <a:xfrm>
            <a:off x="1423400" y="1409875"/>
            <a:ext cx="72771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b="0" i="0" lang="pt-BR" sz="70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Obrigada</a:t>
            </a:r>
            <a:endParaRPr b="0" i="0" sz="7000" u="none" cap="none" strike="noStrike">
              <a:solidFill>
                <a:srgbClr val="7030A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g104c49eae77_0_19"/>
          <p:cNvSpPr txBox="1"/>
          <p:nvPr/>
        </p:nvSpPr>
        <p:spPr>
          <a:xfrm>
            <a:off x="1423400" y="3565813"/>
            <a:ext cx="13235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participado conosco destas aulas, 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pt-BR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esperamos que vocês tenham aprendido muitas coisas :)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104c49eae77_0_19"/>
          <p:cNvPicPr preferRelativeResize="0"/>
          <p:nvPr/>
        </p:nvPicPr>
        <p:blipFill rotWithShape="1">
          <a:blip r:embed="rId4">
            <a:alphaModFix amt="80000"/>
          </a:blip>
          <a:srcRect b="32206" l="9573" r="9084" t="26335"/>
          <a:stretch/>
        </p:blipFill>
        <p:spPr>
          <a:xfrm>
            <a:off x="15637613" y="7754078"/>
            <a:ext cx="2015872" cy="539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Marina</dc:creator>
</cp:coreProperties>
</file>