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60c0410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60c0410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60c0410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60c0410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60c0410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60c0410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60c0410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60c0410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60c0410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60c0410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60c0410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60c0410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60c0410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60c0410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60c0410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60c0410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60c0410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60c0410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Storytelling - NYC Trips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Gabriela Cristina Viana Batista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realizadas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275" y="1152425"/>
            <a:ext cx="4610751" cy="38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inicial de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75" y="2180850"/>
            <a:ext cx="52482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</a:t>
            </a:r>
            <a:r>
              <a:rPr lang="pt-BR"/>
              <a:t> final da 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00950" y="1392750"/>
            <a:ext cx="77421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Devido a dificuldades em implementar a integração do PySpark com o S3 e a limitação da conta gratuita dos serviços da Amazon, foi utilizado somente o Sagemaker com o pré-processamento dos dados utilizando PySpark e salvando esses dados processados no S3. Porém foram implementadas a leitura e carga dos dados no S3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851" y="3208825"/>
            <a:ext cx="3621973" cy="11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tratamento / limpeza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8300" y="1844650"/>
            <a:ext cx="82674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A carga, tratamento e limpeza dos dados foi realizada usando PySpark, realizando primeiro a conversão de tipos e depois a criação dos campos que serão usados nas análises, como duração da viagem, mês, ano, dia (sem hora, minuto e segundo)e dia da semana. Decidi usar o PySpark devido a ser uma API com código de fácil implementação e que consegue lidar com grandes quantidades de dados (o que caracteriza nosso dataset de estudo).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tratamento / limpeza dos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0" y="1910725"/>
            <a:ext cx="67722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realizadas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57200" y="1561900"/>
            <a:ext cx="83751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Provar sazonalidade:</a:t>
            </a: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  Analisando os dados pode-se perceber que os meses de janeiro, fevereiro e dezembro em geral possuem menos corridas em relação aos demais meses do ano, visto que a maior quantidade de viagens possui somente um passageiro, o que pode indicar por exemplo que as pessoas utilizam menos os serviços no período de fim de ano/ início de ano por estar em casa, com a família.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realizadas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Perfil dos passageiros: 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Passageiros viajam mais sozinhos;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Há menos viagens em relação aos outros meses nos meses de Jan, Fev. e Dez. em todos os anos observados;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quantidade de passageiros é inversamente proporcional ao período da viagem (mais tarde: menos passageiros na viagem);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Há menos utilização dos serviços de </a:t>
            </a:r>
            <a:r>
              <a:rPr lang="pt-BR"/>
              <a:t>táxi</a:t>
            </a:r>
            <a:r>
              <a:rPr lang="pt-BR"/>
              <a:t> em dias de feriados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realizadas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350" y="1777325"/>
            <a:ext cx="6234124" cy="30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302425" y="1202375"/>
            <a:ext cx="424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Quantidade de passageiros x Horário da Corrida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Análises realizadas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25" y="1273625"/>
            <a:ext cx="6862576" cy="3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