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EEF9F-2196-4327-9BEE-CE00D2A4782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5DE5A7-CBE5-4178-8399-84D4CD789DAA}">
      <dgm:prSet phldrT="[Text]"/>
      <dgm:spPr/>
      <dgm:t>
        <a:bodyPr/>
        <a:lstStyle/>
        <a:p>
          <a:r>
            <a:rPr lang="hu-HU" dirty="0"/>
            <a:t>Missing</a:t>
          </a:r>
          <a:endParaRPr lang="en-US" dirty="0"/>
        </a:p>
      </dgm:t>
    </dgm:pt>
    <dgm:pt modelId="{60792D9A-D6E6-48FD-ABE4-03D1FB7F5FC6}" type="parTrans" cxnId="{C291FC51-6D17-42B6-9244-7C42B2536291}">
      <dgm:prSet/>
      <dgm:spPr/>
      <dgm:t>
        <a:bodyPr/>
        <a:lstStyle/>
        <a:p>
          <a:endParaRPr lang="en-US"/>
        </a:p>
      </dgm:t>
    </dgm:pt>
    <dgm:pt modelId="{C00908D9-A064-4D24-AA2E-83390C1B1CAC}" type="sibTrans" cxnId="{C291FC51-6D17-42B6-9244-7C42B2536291}">
      <dgm:prSet/>
      <dgm:spPr/>
      <dgm:t>
        <a:bodyPr/>
        <a:lstStyle/>
        <a:p>
          <a:endParaRPr lang="en-US"/>
        </a:p>
      </dgm:t>
    </dgm:pt>
    <dgm:pt modelId="{811AE45D-FF45-4BD3-9CAF-D73E2D05B83A}">
      <dgm:prSet phldrT="[Text]" phldr="1"/>
      <dgm:spPr/>
      <dgm:t>
        <a:bodyPr/>
        <a:lstStyle/>
        <a:p>
          <a:endParaRPr lang="en-US"/>
        </a:p>
      </dgm:t>
    </dgm:pt>
    <dgm:pt modelId="{00C934EC-E1B5-4D6A-B7F0-383D3BC2E5F6}" type="parTrans" cxnId="{304690C9-B638-4A5C-ADB4-B20E51AEB279}">
      <dgm:prSet/>
      <dgm:spPr/>
      <dgm:t>
        <a:bodyPr/>
        <a:lstStyle/>
        <a:p>
          <a:endParaRPr lang="en-US"/>
        </a:p>
      </dgm:t>
    </dgm:pt>
    <dgm:pt modelId="{0BB80C05-8731-4D11-8054-56980D0B820F}" type="sibTrans" cxnId="{304690C9-B638-4A5C-ADB4-B20E51AEB279}">
      <dgm:prSet/>
      <dgm:spPr/>
      <dgm:t>
        <a:bodyPr/>
        <a:lstStyle/>
        <a:p>
          <a:endParaRPr lang="en-US"/>
        </a:p>
      </dgm:t>
    </dgm:pt>
    <dgm:pt modelId="{44D21A96-E944-434C-AFE6-B0C79B445E51}">
      <dgm:prSet phldrT="[Text]"/>
      <dgm:spPr/>
      <dgm:t>
        <a:bodyPr/>
        <a:lstStyle/>
        <a:p>
          <a:r>
            <a:rPr lang="hu-HU" dirty="0"/>
            <a:t>Replace</a:t>
          </a:r>
          <a:endParaRPr lang="en-US" dirty="0"/>
        </a:p>
      </dgm:t>
    </dgm:pt>
    <dgm:pt modelId="{343F6A11-0B20-4963-BCF3-D8F0D2D091E4}" type="parTrans" cxnId="{51A5FB39-BA0A-453F-B959-014C3A49DE7B}">
      <dgm:prSet/>
      <dgm:spPr/>
      <dgm:t>
        <a:bodyPr/>
        <a:lstStyle/>
        <a:p>
          <a:endParaRPr lang="en-US"/>
        </a:p>
      </dgm:t>
    </dgm:pt>
    <dgm:pt modelId="{64AD12A9-8558-4EC8-BF80-DDEAFE7D28F5}" type="sibTrans" cxnId="{51A5FB39-BA0A-453F-B959-014C3A49DE7B}">
      <dgm:prSet/>
      <dgm:spPr/>
      <dgm:t>
        <a:bodyPr/>
        <a:lstStyle/>
        <a:p>
          <a:endParaRPr lang="en-US"/>
        </a:p>
      </dgm:t>
    </dgm:pt>
    <dgm:pt modelId="{C5494F4F-17D9-4FF1-89A5-C4EEF259336C}">
      <dgm:prSet phldrT="[Text]" phldr="1"/>
      <dgm:spPr/>
      <dgm:t>
        <a:bodyPr/>
        <a:lstStyle/>
        <a:p>
          <a:endParaRPr lang="en-US"/>
        </a:p>
      </dgm:t>
    </dgm:pt>
    <dgm:pt modelId="{D62821E1-FD8F-4C19-A7A7-7290E8A39D3E}" type="parTrans" cxnId="{EBACF989-64AF-4437-A335-E8D84CD0B200}">
      <dgm:prSet/>
      <dgm:spPr/>
      <dgm:t>
        <a:bodyPr/>
        <a:lstStyle/>
        <a:p>
          <a:endParaRPr lang="en-US"/>
        </a:p>
      </dgm:t>
    </dgm:pt>
    <dgm:pt modelId="{BA715883-9A46-4C7C-BBF5-4B2FBDCC8A86}" type="sibTrans" cxnId="{EBACF989-64AF-4437-A335-E8D84CD0B200}">
      <dgm:prSet/>
      <dgm:spPr/>
      <dgm:t>
        <a:bodyPr/>
        <a:lstStyle/>
        <a:p>
          <a:endParaRPr lang="en-US"/>
        </a:p>
      </dgm:t>
    </dgm:pt>
    <dgm:pt modelId="{7B406108-D316-4F2D-A95F-CBB14F309091}" type="pres">
      <dgm:prSet presAssocID="{E1DEEF9F-2196-4327-9BEE-CE00D2A47829}" presName="Name0" presStyleCnt="0">
        <dgm:presLayoutVars>
          <dgm:dir/>
          <dgm:animOne val="branch"/>
          <dgm:animLvl val="lvl"/>
        </dgm:presLayoutVars>
      </dgm:prSet>
      <dgm:spPr/>
    </dgm:pt>
    <dgm:pt modelId="{C16CF2EB-85F8-406D-9CE2-AD9A4B0D7A34}" type="pres">
      <dgm:prSet presAssocID="{2A5DE5A7-CBE5-4178-8399-84D4CD789DAA}" presName="chaos" presStyleCnt="0"/>
      <dgm:spPr/>
    </dgm:pt>
    <dgm:pt modelId="{0D89A141-F502-449E-936F-960630A47125}" type="pres">
      <dgm:prSet presAssocID="{2A5DE5A7-CBE5-4178-8399-84D4CD789DAA}" presName="parTx1" presStyleLbl="revTx" presStyleIdx="0" presStyleCnt="3"/>
      <dgm:spPr/>
    </dgm:pt>
    <dgm:pt modelId="{0C3EE854-1F8C-4D83-B8E8-C21D3ED4B97A}" type="pres">
      <dgm:prSet presAssocID="{2A5DE5A7-CBE5-4178-8399-84D4CD789DAA}" presName="desTx1" presStyleLbl="revTx" presStyleIdx="1" presStyleCnt="3">
        <dgm:presLayoutVars>
          <dgm:bulletEnabled val="1"/>
        </dgm:presLayoutVars>
      </dgm:prSet>
      <dgm:spPr/>
    </dgm:pt>
    <dgm:pt modelId="{9DAF1236-BF51-4400-B56E-C622693B7BF2}" type="pres">
      <dgm:prSet presAssocID="{2A5DE5A7-CBE5-4178-8399-84D4CD789DAA}" presName="c1" presStyleLbl="node1" presStyleIdx="0" presStyleCnt="19"/>
      <dgm:spPr/>
    </dgm:pt>
    <dgm:pt modelId="{8195104A-E3B5-49E3-9307-C910552A857E}" type="pres">
      <dgm:prSet presAssocID="{2A5DE5A7-CBE5-4178-8399-84D4CD789DAA}" presName="c2" presStyleLbl="node1" presStyleIdx="1" presStyleCnt="19"/>
      <dgm:spPr/>
    </dgm:pt>
    <dgm:pt modelId="{70B57C29-F8C2-4812-8914-75D58C94E642}" type="pres">
      <dgm:prSet presAssocID="{2A5DE5A7-CBE5-4178-8399-84D4CD789DAA}" presName="c3" presStyleLbl="node1" presStyleIdx="2" presStyleCnt="19"/>
      <dgm:spPr/>
    </dgm:pt>
    <dgm:pt modelId="{C04642D7-19E1-4DA9-BD42-4F0EEE708E38}" type="pres">
      <dgm:prSet presAssocID="{2A5DE5A7-CBE5-4178-8399-84D4CD789DAA}" presName="c4" presStyleLbl="node1" presStyleIdx="3" presStyleCnt="19"/>
      <dgm:spPr/>
    </dgm:pt>
    <dgm:pt modelId="{026C32AD-FF6D-482B-A4C2-16BFE4C79A24}" type="pres">
      <dgm:prSet presAssocID="{2A5DE5A7-CBE5-4178-8399-84D4CD789DAA}" presName="c5" presStyleLbl="node1" presStyleIdx="4" presStyleCnt="19"/>
      <dgm:spPr/>
    </dgm:pt>
    <dgm:pt modelId="{E603EFC4-74C7-42DD-AD17-2B5DDB2B86E1}" type="pres">
      <dgm:prSet presAssocID="{2A5DE5A7-CBE5-4178-8399-84D4CD789DAA}" presName="c6" presStyleLbl="node1" presStyleIdx="5" presStyleCnt="19"/>
      <dgm:spPr/>
    </dgm:pt>
    <dgm:pt modelId="{24ADDF3D-C513-4E06-AC94-F4C6DD6A47A0}" type="pres">
      <dgm:prSet presAssocID="{2A5DE5A7-CBE5-4178-8399-84D4CD789DAA}" presName="c7" presStyleLbl="node1" presStyleIdx="6" presStyleCnt="19"/>
      <dgm:spPr/>
    </dgm:pt>
    <dgm:pt modelId="{C3379279-3240-46F7-B798-E807B467D627}" type="pres">
      <dgm:prSet presAssocID="{2A5DE5A7-CBE5-4178-8399-84D4CD789DAA}" presName="c8" presStyleLbl="node1" presStyleIdx="7" presStyleCnt="19"/>
      <dgm:spPr/>
    </dgm:pt>
    <dgm:pt modelId="{39A0AFC3-4F2D-477B-81EB-FE6D33B2543D}" type="pres">
      <dgm:prSet presAssocID="{2A5DE5A7-CBE5-4178-8399-84D4CD789DAA}" presName="c9" presStyleLbl="node1" presStyleIdx="8" presStyleCnt="19"/>
      <dgm:spPr/>
    </dgm:pt>
    <dgm:pt modelId="{40D0C4EC-07DA-4CA4-A148-B2D685924285}" type="pres">
      <dgm:prSet presAssocID="{2A5DE5A7-CBE5-4178-8399-84D4CD789DAA}" presName="c10" presStyleLbl="node1" presStyleIdx="9" presStyleCnt="19"/>
      <dgm:spPr/>
    </dgm:pt>
    <dgm:pt modelId="{C0C0CC4C-D42A-4CBB-950C-ECFB6FE3BB1B}" type="pres">
      <dgm:prSet presAssocID="{2A5DE5A7-CBE5-4178-8399-84D4CD789DAA}" presName="c11" presStyleLbl="node1" presStyleIdx="10" presStyleCnt="19"/>
      <dgm:spPr/>
    </dgm:pt>
    <dgm:pt modelId="{A2C9CF56-9A9C-4EC4-AA92-C069F2D0D506}" type="pres">
      <dgm:prSet presAssocID="{2A5DE5A7-CBE5-4178-8399-84D4CD789DAA}" presName="c12" presStyleLbl="node1" presStyleIdx="11" presStyleCnt="19"/>
      <dgm:spPr/>
    </dgm:pt>
    <dgm:pt modelId="{8376ABAF-036E-47BF-8176-F6F327356E1B}" type="pres">
      <dgm:prSet presAssocID="{2A5DE5A7-CBE5-4178-8399-84D4CD789DAA}" presName="c13" presStyleLbl="node1" presStyleIdx="12" presStyleCnt="19"/>
      <dgm:spPr/>
    </dgm:pt>
    <dgm:pt modelId="{BFA47DAD-38EF-48F8-B188-A0EECC863372}" type="pres">
      <dgm:prSet presAssocID="{2A5DE5A7-CBE5-4178-8399-84D4CD789DAA}" presName="c14" presStyleLbl="node1" presStyleIdx="13" presStyleCnt="19"/>
      <dgm:spPr/>
    </dgm:pt>
    <dgm:pt modelId="{66878072-61C6-4DAA-8EFB-FC89AB875A79}" type="pres">
      <dgm:prSet presAssocID="{2A5DE5A7-CBE5-4178-8399-84D4CD789DAA}" presName="c15" presStyleLbl="node1" presStyleIdx="14" presStyleCnt="19"/>
      <dgm:spPr/>
    </dgm:pt>
    <dgm:pt modelId="{0F8FE78E-ECB5-46CF-BCC4-46422D23D419}" type="pres">
      <dgm:prSet presAssocID="{2A5DE5A7-CBE5-4178-8399-84D4CD789DAA}" presName="c16" presStyleLbl="node1" presStyleIdx="15" presStyleCnt="19"/>
      <dgm:spPr/>
    </dgm:pt>
    <dgm:pt modelId="{807E13FB-5078-4052-A78F-AA11BCCD14D9}" type="pres">
      <dgm:prSet presAssocID="{2A5DE5A7-CBE5-4178-8399-84D4CD789DAA}" presName="c17" presStyleLbl="node1" presStyleIdx="16" presStyleCnt="19"/>
      <dgm:spPr/>
    </dgm:pt>
    <dgm:pt modelId="{D36BA892-B13C-4BD4-A6AE-981E3C93111E}" type="pres">
      <dgm:prSet presAssocID="{2A5DE5A7-CBE5-4178-8399-84D4CD789DAA}" presName="c18" presStyleLbl="node1" presStyleIdx="17" presStyleCnt="19"/>
      <dgm:spPr/>
    </dgm:pt>
    <dgm:pt modelId="{341BF774-362E-4D7B-8244-71C47EF36B3E}" type="pres">
      <dgm:prSet presAssocID="{C00908D9-A064-4D24-AA2E-83390C1B1CAC}" presName="chevronComposite1" presStyleCnt="0"/>
      <dgm:spPr/>
    </dgm:pt>
    <dgm:pt modelId="{0A63ABE0-CECF-46E9-8229-FDCAC1B6E09C}" type="pres">
      <dgm:prSet presAssocID="{C00908D9-A064-4D24-AA2E-83390C1B1CAC}" presName="chevron1" presStyleLbl="sibTrans2D1" presStyleIdx="0" presStyleCnt="2"/>
      <dgm:spPr/>
    </dgm:pt>
    <dgm:pt modelId="{73FDFFEE-2CCC-42C7-A9EC-5018E8C0973E}" type="pres">
      <dgm:prSet presAssocID="{C00908D9-A064-4D24-AA2E-83390C1B1CAC}" presName="spChevron1" presStyleCnt="0"/>
      <dgm:spPr/>
    </dgm:pt>
    <dgm:pt modelId="{54F6AF5B-B636-42C1-8156-08FD905F9E9D}" type="pres">
      <dgm:prSet presAssocID="{C00908D9-A064-4D24-AA2E-83390C1B1CAC}" presName="overlap" presStyleCnt="0"/>
      <dgm:spPr/>
    </dgm:pt>
    <dgm:pt modelId="{4C2A9068-ADFA-4825-BB6C-7C7CA95AEF3C}" type="pres">
      <dgm:prSet presAssocID="{C00908D9-A064-4D24-AA2E-83390C1B1CAC}" presName="chevronComposite2" presStyleCnt="0"/>
      <dgm:spPr/>
    </dgm:pt>
    <dgm:pt modelId="{77BEA1F6-C5AE-48E6-AA65-FED081A46798}" type="pres">
      <dgm:prSet presAssocID="{C00908D9-A064-4D24-AA2E-83390C1B1CAC}" presName="chevron2" presStyleLbl="sibTrans2D1" presStyleIdx="1" presStyleCnt="2"/>
      <dgm:spPr/>
    </dgm:pt>
    <dgm:pt modelId="{122FF279-EE18-4121-9950-47A6A3243D93}" type="pres">
      <dgm:prSet presAssocID="{C00908D9-A064-4D24-AA2E-83390C1B1CAC}" presName="spChevron2" presStyleCnt="0"/>
      <dgm:spPr/>
    </dgm:pt>
    <dgm:pt modelId="{90296670-947D-47C9-910A-5E3C47E45002}" type="pres">
      <dgm:prSet presAssocID="{44D21A96-E944-434C-AFE6-B0C79B445E51}" presName="last" presStyleCnt="0"/>
      <dgm:spPr/>
    </dgm:pt>
    <dgm:pt modelId="{703EFD10-C0AF-46DA-9292-698520AE1202}" type="pres">
      <dgm:prSet presAssocID="{44D21A96-E944-434C-AFE6-B0C79B445E51}" presName="circleTx" presStyleLbl="node1" presStyleIdx="18" presStyleCnt="19"/>
      <dgm:spPr/>
    </dgm:pt>
    <dgm:pt modelId="{68BC3D75-75A1-48D4-8BCB-5471F281C45C}" type="pres">
      <dgm:prSet presAssocID="{44D21A96-E944-434C-AFE6-B0C79B445E51}" presName="desTxN" presStyleLbl="revTx" presStyleIdx="2" presStyleCnt="3">
        <dgm:presLayoutVars>
          <dgm:bulletEnabled val="1"/>
        </dgm:presLayoutVars>
      </dgm:prSet>
      <dgm:spPr/>
    </dgm:pt>
    <dgm:pt modelId="{09571C6B-C002-4813-AE0A-6D1B8E75EA96}" type="pres">
      <dgm:prSet presAssocID="{44D21A96-E944-434C-AFE6-B0C79B445E51}" presName="spN" presStyleCnt="0"/>
      <dgm:spPr/>
    </dgm:pt>
  </dgm:ptLst>
  <dgm:cxnLst>
    <dgm:cxn modelId="{C4AC9417-AC49-4B36-A974-407F328EA3A4}" type="presOf" srcId="{C5494F4F-17D9-4FF1-89A5-C4EEF259336C}" destId="{68BC3D75-75A1-48D4-8BCB-5471F281C45C}" srcOrd="0" destOrd="0" presId="urn:microsoft.com/office/officeart/2009/3/layout/RandomtoResultProcess"/>
    <dgm:cxn modelId="{C0B60621-8C6F-4302-BC29-DC93395BF28F}" type="presOf" srcId="{2A5DE5A7-CBE5-4178-8399-84D4CD789DAA}" destId="{0D89A141-F502-449E-936F-960630A47125}" srcOrd="0" destOrd="0" presId="urn:microsoft.com/office/officeart/2009/3/layout/RandomtoResultProcess"/>
    <dgm:cxn modelId="{2E864538-CADC-4B4E-802A-6E12544D2BE6}" type="presOf" srcId="{44D21A96-E944-434C-AFE6-B0C79B445E51}" destId="{703EFD10-C0AF-46DA-9292-698520AE1202}" srcOrd="0" destOrd="0" presId="urn:microsoft.com/office/officeart/2009/3/layout/RandomtoResultProcess"/>
    <dgm:cxn modelId="{51A5FB39-BA0A-453F-B959-014C3A49DE7B}" srcId="{E1DEEF9F-2196-4327-9BEE-CE00D2A47829}" destId="{44D21A96-E944-434C-AFE6-B0C79B445E51}" srcOrd="1" destOrd="0" parTransId="{343F6A11-0B20-4963-BCF3-D8F0D2D091E4}" sibTransId="{64AD12A9-8558-4EC8-BF80-DDEAFE7D28F5}"/>
    <dgm:cxn modelId="{C291FC51-6D17-42B6-9244-7C42B2536291}" srcId="{E1DEEF9F-2196-4327-9BEE-CE00D2A47829}" destId="{2A5DE5A7-CBE5-4178-8399-84D4CD789DAA}" srcOrd="0" destOrd="0" parTransId="{60792D9A-D6E6-48FD-ABE4-03D1FB7F5FC6}" sibTransId="{C00908D9-A064-4D24-AA2E-83390C1B1CAC}"/>
    <dgm:cxn modelId="{25C6B67A-F667-4F1A-B73C-FA3A51C8AD7F}" type="presOf" srcId="{E1DEEF9F-2196-4327-9BEE-CE00D2A47829}" destId="{7B406108-D316-4F2D-A95F-CBB14F309091}" srcOrd="0" destOrd="0" presId="urn:microsoft.com/office/officeart/2009/3/layout/RandomtoResultProcess"/>
    <dgm:cxn modelId="{EBACF989-64AF-4437-A335-E8D84CD0B200}" srcId="{44D21A96-E944-434C-AFE6-B0C79B445E51}" destId="{C5494F4F-17D9-4FF1-89A5-C4EEF259336C}" srcOrd="0" destOrd="0" parTransId="{D62821E1-FD8F-4C19-A7A7-7290E8A39D3E}" sibTransId="{BA715883-9A46-4C7C-BBF5-4B2FBDCC8A86}"/>
    <dgm:cxn modelId="{0FA78FA3-D6DE-4824-BC96-1563294AA00F}" type="presOf" srcId="{811AE45D-FF45-4BD3-9CAF-D73E2D05B83A}" destId="{0C3EE854-1F8C-4D83-B8E8-C21D3ED4B97A}" srcOrd="0" destOrd="0" presId="urn:microsoft.com/office/officeart/2009/3/layout/RandomtoResultProcess"/>
    <dgm:cxn modelId="{304690C9-B638-4A5C-ADB4-B20E51AEB279}" srcId="{2A5DE5A7-CBE5-4178-8399-84D4CD789DAA}" destId="{811AE45D-FF45-4BD3-9CAF-D73E2D05B83A}" srcOrd="0" destOrd="0" parTransId="{00C934EC-E1B5-4D6A-B7F0-383D3BC2E5F6}" sibTransId="{0BB80C05-8731-4D11-8054-56980D0B820F}"/>
    <dgm:cxn modelId="{CA708791-AF51-45CF-BEBE-8723D89F3A83}" type="presParOf" srcId="{7B406108-D316-4F2D-A95F-CBB14F309091}" destId="{C16CF2EB-85F8-406D-9CE2-AD9A4B0D7A34}" srcOrd="0" destOrd="0" presId="urn:microsoft.com/office/officeart/2009/3/layout/RandomtoResultProcess"/>
    <dgm:cxn modelId="{C99F8939-99CC-4376-A1DA-6E0CB75DB870}" type="presParOf" srcId="{C16CF2EB-85F8-406D-9CE2-AD9A4B0D7A34}" destId="{0D89A141-F502-449E-936F-960630A47125}" srcOrd="0" destOrd="0" presId="urn:microsoft.com/office/officeart/2009/3/layout/RandomtoResultProcess"/>
    <dgm:cxn modelId="{EC76A9F6-B23C-4795-971D-6D09278456DD}" type="presParOf" srcId="{C16CF2EB-85F8-406D-9CE2-AD9A4B0D7A34}" destId="{0C3EE854-1F8C-4D83-B8E8-C21D3ED4B97A}" srcOrd="1" destOrd="0" presId="urn:microsoft.com/office/officeart/2009/3/layout/RandomtoResultProcess"/>
    <dgm:cxn modelId="{14DB43E6-1414-4AAC-9C4C-A0F153BF19CB}" type="presParOf" srcId="{C16CF2EB-85F8-406D-9CE2-AD9A4B0D7A34}" destId="{9DAF1236-BF51-4400-B56E-C622693B7BF2}" srcOrd="2" destOrd="0" presId="urn:microsoft.com/office/officeart/2009/3/layout/RandomtoResultProcess"/>
    <dgm:cxn modelId="{BB95912C-91A2-4115-AA73-2E48012AC98B}" type="presParOf" srcId="{C16CF2EB-85F8-406D-9CE2-AD9A4B0D7A34}" destId="{8195104A-E3B5-49E3-9307-C910552A857E}" srcOrd="3" destOrd="0" presId="urn:microsoft.com/office/officeart/2009/3/layout/RandomtoResultProcess"/>
    <dgm:cxn modelId="{A19130D8-8FB0-473C-A86A-C17745363BAF}" type="presParOf" srcId="{C16CF2EB-85F8-406D-9CE2-AD9A4B0D7A34}" destId="{70B57C29-F8C2-4812-8914-75D58C94E642}" srcOrd="4" destOrd="0" presId="urn:microsoft.com/office/officeart/2009/3/layout/RandomtoResultProcess"/>
    <dgm:cxn modelId="{881B0E03-9537-48BD-9CF4-0EBE1109DD63}" type="presParOf" srcId="{C16CF2EB-85F8-406D-9CE2-AD9A4B0D7A34}" destId="{C04642D7-19E1-4DA9-BD42-4F0EEE708E38}" srcOrd="5" destOrd="0" presId="urn:microsoft.com/office/officeart/2009/3/layout/RandomtoResultProcess"/>
    <dgm:cxn modelId="{B26175DC-C91F-4604-9FA4-ED3590B2A090}" type="presParOf" srcId="{C16CF2EB-85F8-406D-9CE2-AD9A4B0D7A34}" destId="{026C32AD-FF6D-482B-A4C2-16BFE4C79A24}" srcOrd="6" destOrd="0" presId="urn:microsoft.com/office/officeart/2009/3/layout/RandomtoResultProcess"/>
    <dgm:cxn modelId="{BC34C0D4-DA2C-49E5-AFC0-FD64F82DDE68}" type="presParOf" srcId="{C16CF2EB-85F8-406D-9CE2-AD9A4B0D7A34}" destId="{E603EFC4-74C7-42DD-AD17-2B5DDB2B86E1}" srcOrd="7" destOrd="0" presId="urn:microsoft.com/office/officeart/2009/3/layout/RandomtoResultProcess"/>
    <dgm:cxn modelId="{78AF0740-8C4B-45F2-A596-A8AD82DDD919}" type="presParOf" srcId="{C16CF2EB-85F8-406D-9CE2-AD9A4B0D7A34}" destId="{24ADDF3D-C513-4E06-AC94-F4C6DD6A47A0}" srcOrd="8" destOrd="0" presId="urn:microsoft.com/office/officeart/2009/3/layout/RandomtoResultProcess"/>
    <dgm:cxn modelId="{9602DCA1-B67A-4120-ACF1-3F824238E0AB}" type="presParOf" srcId="{C16CF2EB-85F8-406D-9CE2-AD9A4B0D7A34}" destId="{C3379279-3240-46F7-B798-E807B467D627}" srcOrd="9" destOrd="0" presId="urn:microsoft.com/office/officeart/2009/3/layout/RandomtoResultProcess"/>
    <dgm:cxn modelId="{59AFE990-7037-4C28-A7C3-F1191316E59A}" type="presParOf" srcId="{C16CF2EB-85F8-406D-9CE2-AD9A4B0D7A34}" destId="{39A0AFC3-4F2D-477B-81EB-FE6D33B2543D}" srcOrd="10" destOrd="0" presId="urn:microsoft.com/office/officeart/2009/3/layout/RandomtoResultProcess"/>
    <dgm:cxn modelId="{36DFD116-FD7F-474B-B97C-B3702AF30360}" type="presParOf" srcId="{C16CF2EB-85F8-406D-9CE2-AD9A4B0D7A34}" destId="{40D0C4EC-07DA-4CA4-A148-B2D685924285}" srcOrd="11" destOrd="0" presId="urn:microsoft.com/office/officeart/2009/3/layout/RandomtoResultProcess"/>
    <dgm:cxn modelId="{5B5727A5-49B7-4BDB-B4EC-4821E738079D}" type="presParOf" srcId="{C16CF2EB-85F8-406D-9CE2-AD9A4B0D7A34}" destId="{C0C0CC4C-D42A-4CBB-950C-ECFB6FE3BB1B}" srcOrd="12" destOrd="0" presId="urn:microsoft.com/office/officeart/2009/3/layout/RandomtoResultProcess"/>
    <dgm:cxn modelId="{79006C1F-22ED-4D32-B0D0-29F84B135922}" type="presParOf" srcId="{C16CF2EB-85F8-406D-9CE2-AD9A4B0D7A34}" destId="{A2C9CF56-9A9C-4EC4-AA92-C069F2D0D506}" srcOrd="13" destOrd="0" presId="urn:microsoft.com/office/officeart/2009/3/layout/RandomtoResultProcess"/>
    <dgm:cxn modelId="{7859E841-02C1-4622-9CA6-B1167ACC78ED}" type="presParOf" srcId="{C16CF2EB-85F8-406D-9CE2-AD9A4B0D7A34}" destId="{8376ABAF-036E-47BF-8176-F6F327356E1B}" srcOrd="14" destOrd="0" presId="urn:microsoft.com/office/officeart/2009/3/layout/RandomtoResultProcess"/>
    <dgm:cxn modelId="{DDFA3105-3B7F-4888-87E5-6F7CA9041C54}" type="presParOf" srcId="{C16CF2EB-85F8-406D-9CE2-AD9A4B0D7A34}" destId="{BFA47DAD-38EF-48F8-B188-A0EECC863372}" srcOrd="15" destOrd="0" presId="urn:microsoft.com/office/officeart/2009/3/layout/RandomtoResultProcess"/>
    <dgm:cxn modelId="{C4E47497-3149-4EA7-8A3C-778E6627AB76}" type="presParOf" srcId="{C16CF2EB-85F8-406D-9CE2-AD9A4B0D7A34}" destId="{66878072-61C6-4DAA-8EFB-FC89AB875A79}" srcOrd="16" destOrd="0" presId="urn:microsoft.com/office/officeart/2009/3/layout/RandomtoResultProcess"/>
    <dgm:cxn modelId="{4C02EA88-7CB6-434F-849D-5817A699B37D}" type="presParOf" srcId="{C16CF2EB-85F8-406D-9CE2-AD9A4B0D7A34}" destId="{0F8FE78E-ECB5-46CF-BCC4-46422D23D419}" srcOrd="17" destOrd="0" presId="urn:microsoft.com/office/officeart/2009/3/layout/RandomtoResultProcess"/>
    <dgm:cxn modelId="{FB3E1792-3CA3-4C45-913E-22822C5D8E33}" type="presParOf" srcId="{C16CF2EB-85F8-406D-9CE2-AD9A4B0D7A34}" destId="{807E13FB-5078-4052-A78F-AA11BCCD14D9}" srcOrd="18" destOrd="0" presId="urn:microsoft.com/office/officeart/2009/3/layout/RandomtoResultProcess"/>
    <dgm:cxn modelId="{130857C9-EF50-44AD-ACD5-BAE1096D48ED}" type="presParOf" srcId="{C16CF2EB-85F8-406D-9CE2-AD9A4B0D7A34}" destId="{D36BA892-B13C-4BD4-A6AE-981E3C93111E}" srcOrd="19" destOrd="0" presId="urn:microsoft.com/office/officeart/2009/3/layout/RandomtoResultProcess"/>
    <dgm:cxn modelId="{37C3AEF2-D6F9-498E-B236-653069829D81}" type="presParOf" srcId="{7B406108-D316-4F2D-A95F-CBB14F309091}" destId="{341BF774-362E-4D7B-8244-71C47EF36B3E}" srcOrd="1" destOrd="0" presId="urn:microsoft.com/office/officeart/2009/3/layout/RandomtoResultProcess"/>
    <dgm:cxn modelId="{3362B265-397B-4A9A-A7CB-EB6EACAA6406}" type="presParOf" srcId="{341BF774-362E-4D7B-8244-71C47EF36B3E}" destId="{0A63ABE0-CECF-46E9-8229-FDCAC1B6E09C}" srcOrd="0" destOrd="0" presId="urn:microsoft.com/office/officeart/2009/3/layout/RandomtoResultProcess"/>
    <dgm:cxn modelId="{440B5EF9-4445-45B1-8172-F6608C39A7D6}" type="presParOf" srcId="{341BF774-362E-4D7B-8244-71C47EF36B3E}" destId="{73FDFFEE-2CCC-42C7-A9EC-5018E8C0973E}" srcOrd="1" destOrd="0" presId="urn:microsoft.com/office/officeart/2009/3/layout/RandomtoResultProcess"/>
    <dgm:cxn modelId="{10D54DA2-D18E-4D27-AA45-679263AE0AAF}" type="presParOf" srcId="{7B406108-D316-4F2D-A95F-CBB14F309091}" destId="{54F6AF5B-B636-42C1-8156-08FD905F9E9D}" srcOrd="2" destOrd="0" presId="urn:microsoft.com/office/officeart/2009/3/layout/RandomtoResultProcess"/>
    <dgm:cxn modelId="{B8B7F011-8050-47D8-A0BE-A5A77AEEE846}" type="presParOf" srcId="{7B406108-D316-4F2D-A95F-CBB14F309091}" destId="{4C2A9068-ADFA-4825-BB6C-7C7CA95AEF3C}" srcOrd="3" destOrd="0" presId="urn:microsoft.com/office/officeart/2009/3/layout/RandomtoResultProcess"/>
    <dgm:cxn modelId="{032DCCAF-1737-4220-AD06-7EA3E09BFC30}" type="presParOf" srcId="{4C2A9068-ADFA-4825-BB6C-7C7CA95AEF3C}" destId="{77BEA1F6-C5AE-48E6-AA65-FED081A46798}" srcOrd="0" destOrd="0" presId="urn:microsoft.com/office/officeart/2009/3/layout/RandomtoResultProcess"/>
    <dgm:cxn modelId="{E92DA7C4-14FC-4ED4-B591-DE86679128AE}" type="presParOf" srcId="{4C2A9068-ADFA-4825-BB6C-7C7CA95AEF3C}" destId="{122FF279-EE18-4121-9950-47A6A3243D93}" srcOrd="1" destOrd="0" presId="urn:microsoft.com/office/officeart/2009/3/layout/RandomtoResultProcess"/>
    <dgm:cxn modelId="{C2E42D6F-71D6-4474-90C2-485ACC52578D}" type="presParOf" srcId="{7B406108-D316-4F2D-A95F-CBB14F309091}" destId="{90296670-947D-47C9-910A-5E3C47E45002}" srcOrd="4" destOrd="0" presId="urn:microsoft.com/office/officeart/2009/3/layout/RandomtoResultProcess"/>
    <dgm:cxn modelId="{EB3EC459-80F0-4CE3-BCB3-CB2A45BB90EC}" type="presParOf" srcId="{90296670-947D-47C9-910A-5E3C47E45002}" destId="{703EFD10-C0AF-46DA-9292-698520AE1202}" srcOrd="0" destOrd="0" presId="urn:microsoft.com/office/officeart/2009/3/layout/RandomtoResultProcess"/>
    <dgm:cxn modelId="{3B461A44-B6FF-4CCE-928B-F80776EA4519}" type="presParOf" srcId="{90296670-947D-47C9-910A-5E3C47E45002}" destId="{68BC3D75-75A1-48D4-8BCB-5471F281C45C}" srcOrd="1" destOrd="0" presId="urn:microsoft.com/office/officeart/2009/3/layout/RandomtoResultProcess"/>
    <dgm:cxn modelId="{BD12359A-F1C6-42E2-98E4-C510CFF0B18E}" type="presParOf" srcId="{90296670-947D-47C9-910A-5E3C47E45002}" destId="{09571C6B-C002-4813-AE0A-6D1B8E75EA96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DC843-243C-4F9A-A6FF-0B68E69171AB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CE0083A-DA00-442A-8E40-1C9ACDD22F37}">
      <dgm:prSet phldrT="[Text]"/>
      <dgm:spPr/>
      <dgm:t>
        <a:bodyPr/>
        <a:lstStyle/>
        <a:p>
          <a:r>
            <a:rPr lang="hu-HU"/>
            <a:t>Syntax</a:t>
          </a:r>
          <a:endParaRPr lang="en-US" dirty="0"/>
        </a:p>
      </dgm:t>
    </dgm:pt>
    <dgm:pt modelId="{C2A1C40B-DAE5-43D1-B51B-840317B3981C}" type="parTrans" cxnId="{8E7F4A52-E9E5-453C-9B45-0F6864B807B8}">
      <dgm:prSet/>
      <dgm:spPr/>
      <dgm:t>
        <a:bodyPr/>
        <a:lstStyle/>
        <a:p>
          <a:endParaRPr lang="en-US"/>
        </a:p>
      </dgm:t>
    </dgm:pt>
    <dgm:pt modelId="{FCBF508B-D87E-4E81-AF76-7BADA5550778}" type="sibTrans" cxnId="{8E7F4A52-E9E5-453C-9B45-0F6864B807B8}">
      <dgm:prSet/>
      <dgm:spPr/>
      <dgm:t>
        <a:bodyPr/>
        <a:lstStyle/>
        <a:p>
          <a:endParaRPr lang="en-US"/>
        </a:p>
      </dgm:t>
    </dgm:pt>
    <dgm:pt modelId="{8CCC4946-1A5A-40B0-8C5A-48C8FE59C5AD}">
      <dgm:prSet phldrT="[Text]"/>
      <dgm:spPr/>
      <dgm:t>
        <a:bodyPr/>
        <a:lstStyle/>
        <a:p>
          <a:r>
            <a:rPr lang="hu-HU" dirty="0"/>
            <a:t>Math</a:t>
          </a:r>
          <a:endParaRPr lang="en-US" dirty="0"/>
        </a:p>
      </dgm:t>
    </dgm:pt>
    <dgm:pt modelId="{AB542F0B-7425-4F11-A44B-0BB82CB8CB3B}" type="parTrans" cxnId="{06942BFE-3BCB-48CD-ABD9-714CE9808116}">
      <dgm:prSet/>
      <dgm:spPr/>
      <dgm:t>
        <a:bodyPr/>
        <a:lstStyle/>
        <a:p>
          <a:endParaRPr lang="en-US"/>
        </a:p>
      </dgm:t>
    </dgm:pt>
    <dgm:pt modelId="{DD88CAA6-150A-4C30-A9B6-0C81D9F4F542}" type="sibTrans" cxnId="{06942BFE-3BCB-48CD-ABD9-714CE9808116}">
      <dgm:prSet/>
      <dgm:spPr/>
      <dgm:t>
        <a:bodyPr/>
        <a:lstStyle/>
        <a:p>
          <a:endParaRPr lang="en-US"/>
        </a:p>
      </dgm:t>
    </dgm:pt>
    <dgm:pt modelId="{505EF20F-01DC-49A4-BBF0-F333330E6F62}" type="pres">
      <dgm:prSet presAssocID="{DBCDC843-243C-4F9A-A6FF-0B68E69171A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5DA105F-E4B1-4B84-A2A1-64284E341AED}" type="pres">
      <dgm:prSet presAssocID="{0CE0083A-DA00-442A-8E40-1C9ACDD22F37}" presName="gear1" presStyleLbl="node1" presStyleIdx="0" presStyleCnt="2" custLinFactNeighborX="-610" custLinFactNeighborY="-534">
        <dgm:presLayoutVars>
          <dgm:chMax val="1"/>
          <dgm:bulletEnabled val="1"/>
        </dgm:presLayoutVars>
      </dgm:prSet>
      <dgm:spPr/>
    </dgm:pt>
    <dgm:pt modelId="{84941BF4-B46F-43E9-929B-670B37A67B6A}" type="pres">
      <dgm:prSet presAssocID="{0CE0083A-DA00-442A-8E40-1C9ACDD22F37}" presName="gear1srcNode" presStyleLbl="node1" presStyleIdx="0" presStyleCnt="2"/>
      <dgm:spPr/>
    </dgm:pt>
    <dgm:pt modelId="{1B01FA77-07E2-42CF-A82F-2AA098F2F6D1}" type="pres">
      <dgm:prSet presAssocID="{0CE0083A-DA00-442A-8E40-1C9ACDD22F37}" presName="gear1dstNode" presStyleLbl="node1" presStyleIdx="0" presStyleCnt="2"/>
      <dgm:spPr/>
    </dgm:pt>
    <dgm:pt modelId="{40534870-C138-484E-B863-5FC9B4D2D7CB}" type="pres">
      <dgm:prSet presAssocID="{8CCC4946-1A5A-40B0-8C5A-48C8FE59C5AD}" presName="gear2" presStyleLbl="node1" presStyleIdx="1" presStyleCnt="2">
        <dgm:presLayoutVars>
          <dgm:chMax val="1"/>
          <dgm:bulletEnabled val="1"/>
        </dgm:presLayoutVars>
      </dgm:prSet>
      <dgm:spPr/>
    </dgm:pt>
    <dgm:pt modelId="{36941DA5-B295-48F6-996C-88963949968F}" type="pres">
      <dgm:prSet presAssocID="{8CCC4946-1A5A-40B0-8C5A-48C8FE59C5AD}" presName="gear2srcNode" presStyleLbl="node1" presStyleIdx="1" presStyleCnt="2"/>
      <dgm:spPr/>
    </dgm:pt>
    <dgm:pt modelId="{4F09B625-3EA4-4F6C-81B7-6D3FAF5C1950}" type="pres">
      <dgm:prSet presAssocID="{8CCC4946-1A5A-40B0-8C5A-48C8FE59C5AD}" presName="gear2dstNode" presStyleLbl="node1" presStyleIdx="1" presStyleCnt="2"/>
      <dgm:spPr/>
    </dgm:pt>
    <dgm:pt modelId="{FAD5E819-8B4C-4324-AE3A-FB81C3F4C7D3}" type="pres">
      <dgm:prSet presAssocID="{FCBF508B-D87E-4E81-AF76-7BADA5550778}" presName="connector1" presStyleLbl="sibTrans2D1" presStyleIdx="0" presStyleCnt="2"/>
      <dgm:spPr/>
    </dgm:pt>
    <dgm:pt modelId="{623218AE-5C2C-4607-8A16-B3BB9D7D5C71}" type="pres">
      <dgm:prSet presAssocID="{DD88CAA6-150A-4C30-A9B6-0C81D9F4F542}" presName="connector2" presStyleLbl="sibTrans2D1" presStyleIdx="1" presStyleCnt="2"/>
      <dgm:spPr/>
    </dgm:pt>
  </dgm:ptLst>
  <dgm:cxnLst>
    <dgm:cxn modelId="{5EFB7118-56FC-4254-978B-5F9022CA5770}" type="presOf" srcId="{DBCDC843-243C-4F9A-A6FF-0B68E69171AB}" destId="{505EF20F-01DC-49A4-BBF0-F333330E6F62}" srcOrd="0" destOrd="0" presId="urn:microsoft.com/office/officeart/2005/8/layout/gear1"/>
    <dgm:cxn modelId="{6DF2C836-DD6C-47B7-A756-2C71BD39DF14}" type="presOf" srcId="{8CCC4946-1A5A-40B0-8C5A-48C8FE59C5AD}" destId="{40534870-C138-484E-B863-5FC9B4D2D7CB}" srcOrd="0" destOrd="0" presId="urn:microsoft.com/office/officeart/2005/8/layout/gear1"/>
    <dgm:cxn modelId="{B9E4083C-595A-4163-B4F4-DB058E937407}" type="presOf" srcId="{8CCC4946-1A5A-40B0-8C5A-48C8FE59C5AD}" destId="{4F09B625-3EA4-4F6C-81B7-6D3FAF5C1950}" srcOrd="2" destOrd="0" presId="urn:microsoft.com/office/officeart/2005/8/layout/gear1"/>
    <dgm:cxn modelId="{F0687760-A1DA-4251-9DAF-C229C2523A90}" type="presOf" srcId="{0CE0083A-DA00-442A-8E40-1C9ACDD22F37}" destId="{84941BF4-B46F-43E9-929B-670B37A67B6A}" srcOrd="1" destOrd="0" presId="urn:microsoft.com/office/officeart/2005/8/layout/gear1"/>
    <dgm:cxn modelId="{8E7F4A52-E9E5-453C-9B45-0F6864B807B8}" srcId="{DBCDC843-243C-4F9A-A6FF-0B68E69171AB}" destId="{0CE0083A-DA00-442A-8E40-1C9ACDD22F37}" srcOrd="0" destOrd="0" parTransId="{C2A1C40B-DAE5-43D1-B51B-840317B3981C}" sibTransId="{FCBF508B-D87E-4E81-AF76-7BADA5550778}"/>
    <dgm:cxn modelId="{07B30282-BD01-44C9-90E8-91B429616AAF}" type="presOf" srcId="{FCBF508B-D87E-4E81-AF76-7BADA5550778}" destId="{FAD5E819-8B4C-4324-AE3A-FB81C3F4C7D3}" srcOrd="0" destOrd="0" presId="urn:microsoft.com/office/officeart/2005/8/layout/gear1"/>
    <dgm:cxn modelId="{21E8889F-E1C6-449A-8286-F622E845E81A}" type="presOf" srcId="{0CE0083A-DA00-442A-8E40-1C9ACDD22F37}" destId="{1B01FA77-07E2-42CF-A82F-2AA098F2F6D1}" srcOrd="2" destOrd="0" presId="urn:microsoft.com/office/officeart/2005/8/layout/gear1"/>
    <dgm:cxn modelId="{B979DE9F-63EA-4C74-AD62-CF0DA81662D3}" type="presOf" srcId="{0CE0083A-DA00-442A-8E40-1C9ACDD22F37}" destId="{25DA105F-E4B1-4B84-A2A1-64284E341AED}" srcOrd="0" destOrd="0" presId="urn:microsoft.com/office/officeart/2005/8/layout/gear1"/>
    <dgm:cxn modelId="{B66C01D2-1C62-485D-B925-C473076CAB03}" type="presOf" srcId="{8CCC4946-1A5A-40B0-8C5A-48C8FE59C5AD}" destId="{36941DA5-B295-48F6-996C-88963949968F}" srcOrd="1" destOrd="0" presId="urn:microsoft.com/office/officeart/2005/8/layout/gear1"/>
    <dgm:cxn modelId="{83B6B4D8-0A67-415C-A74C-F8D5956E6432}" type="presOf" srcId="{DD88CAA6-150A-4C30-A9B6-0C81D9F4F542}" destId="{623218AE-5C2C-4607-8A16-B3BB9D7D5C71}" srcOrd="0" destOrd="0" presId="urn:microsoft.com/office/officeart/2005/8/layout/gear1"/>
    <dgm:cxn modelId="{06942BFE-3BCB-48CD-ABD9-714CE9808116}" srcId="{DBCDC843-243C-4F9A-A6FF-0B68E69171AB}" destId="{8CCC4946-1A5A-40B0-8C5A-48C8FE59C5AD}" srcOrd="1" destOrd="0" parTransId="{AB542F0B-7425-4F11-A44B-0BB82CB8CB3B}" sibTransId="{DD88CAA6-150A-4C30-A9B6-0C81D9F4F542}"/>
    <dgm:cxn modelId="{98055E0E-7081-43D7-951A-D5439468F5B2}" type="presParOf" srcId="{505EF20F-01DC-49A4-BBF0-F333330E6F62}" destId="{25DA105F-E4B1-4B84-A2A1-64284E341AED}" srcOrd="0" destOrd="0" presId="urn:microsoft.com/office/officeart/2005/8/layout/gear1"/>
    <dgm:cxn modelId="{122A4054-481B-4EBF-9200-77588CBBC630}" type="presParOf" srcId="{505EF20F-01DC-49A4-BBF0-F333330E6F62}" destId="{84941BF4-B46F-43E9-929B-670B37A67B6A}" srcOrd="1" destOrd="0" presId="urn:microsoft.com/office/officeart/2005/8/layout/gear1"/>
    <dgm:cxn modelId="{7C671D68-3B5D-4C50-A58C-79AE78DD988A}" type="presParOf" srcId="{505EF20F-01DC-49A4-BBF0-F333330E6F62}" destId="{1B01FA77-07E2-42CF-A82F-2AA098F2F6D1}" srcOrd="2" destOrd="0" presId="urn:microsoft.com/office/officeart/2005/8/layout/gear1"/>
    <dgm:cxn modelId="{E64C368D-6E2E-4190-9FFE-68EB782A3263}" type="presParOf" srcId="{505EF20F-01DC-49A4-BBF0-F333330E6F62}" destId="{40534870-C138-484E-B863-5FC9B4D2D7CB}" srcOrd="3" destOrd="0" presId="urn:microsoft.com/office/officeart/2005/8/layout/gear1"/>
    <dgm:cxn modelId="{AF6C1BC4-6BE1-4A25-BF17-44622AC9C940}" type="presParOf" srcId="{505EF20F-01DC-49A4-BBF0-F333330E6F62}" destId="{36941DA5-B295-48F6-996C-88963949968F}" srcOrd="4" destOrd="0" presId="urn:microsoft.com/office/officeart/2005/8/layout/gear1"/>
    <dgm:cxn modelId="{ECA731FE-C4B4-464C-8E2C-0ADAD7C1F97B}" type="presParOf" srcId="{505EF20F-01DC-49A4-BBF0-F333330E6F62}" destId="{4F09B625-3EA4-4F6C-81B7-6D3FAF5C1950}" srcOrd="5" destOrd="0" presId="urn:microsoft.com/office/officeart/2005/8/layout/gear1"/>
    <dgm:cxn modelId="{2135E5BD-2D15-4CDC-8CD3-1BB7AF8C98E4}" type="presParOf" srcId="{505EF20F-01DC-49A4-BBF0-F333330E6F62}" destId="{FAD5E819-8B4C-4324-AE3A-FB81C3F4C7D3}" srcOrd="6" destOrd="0" presId="urn:microsoft.com/office/officeart/2005/8/layout/gear1"/>
    <dgm:cxn modelId="{35108994-A2A2-4081-B8DA-4C6B9C0F3560}" type="presParOf" srcId="{505EF20F-01DC-49A4-BBF0-F333330E6F62}" destId="{623218AE-5C2C-4607-8A16-B3BB9D7D5C71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5F815-A58E-48DF-BD10-1ECC28E54114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C6CC0-9BC9-4132-8B59-BEBF989DEB91}">
      <dgm:prSet phldrT="[Text]"/>
      <dgm:spPr/>
      <dgm:t>
        <a:bodyPr/>
        <a:lstStyle/>
        <a:p>
          <a:r>
            <a:rPr lang="hu-HU"/>
            <a:t>Migration</a:t>
          </a:r>
          <a:endParaRPr lang="en-US" dirty="0"/>
        </a:p>
      </dgm:t>
    </dgm:pt>
    <dgm:pt modelId="{A0731764-7704-4DF2-8C64-F53A98619E75}" type="parTrans" cxnId="{49026723-82A0-4560-BFF3-69C18284B1CF}">
      <dgm:prSet/>
      <dgm:spPr/>
      <dgm:t>
        <a:bodyPr/>
        <a:lstStyle/>
        <a:p>
          <a:endParaRPr lang="en-US"/>
        </a:p>
      </dgm:t>
    </dgm:pt>
    <dgm:pt modelId="{0FD7CA55-B5A2-4B74-9A9E-4025F6F51E8B}" type="sibTrans" cxnId="{49026723-82A0-4560-BFF3-69C18284B1CF}">
      <dgm:prSet/>
      <dgm:spPr/>
      <dgm:t>
        <a:bodyPr/>
        <a:lstStyle/>
        <a:p>
          <a:endParaRPr lang="en-US"/>
        </a:p>
      </dgm:t>
    </dgm:pt>
    <dgm:pt modelId="{32FB7744-0145-4AF6-80AC-4E7C2BF7432C}">
      <dgm:prSet phldrT="[Text]"/>
      <dgm:spPr/>
      <dgm:t>
        <a:bodyPr/>
        <a:lstStyle/>
        <a:p>
          <a:r>
            <a:rPr lang="hu-HU" dirty="0"/>
            <a:t>Aux</a:t>
          </a:r>
          <a:endParaRPr lang="en-US" dirty="0"/>
        </a:p>
      </dgm:t>
    </dgm:pt>
    <dgm:pt modelId="{59ACFA46-DBC9-4C63-A7F1-28FCACF5255B}" type="parTrans" cxnId="{25460F4B-594E-4CFA-95EB-762576FD9AE1}">
      <dgm:prSet/>
      <dgm:spPr/>
      <dgm:t>
        <a:bodyPr/>
        <a:lstStyle/>
        <a:p>
          <a:endParaRPr lang="en-US"/>
        </a:p>
      </dgm:t>
    </dgm:pt>
    <dgm:pt modelId="{174C8417-8A20-416F-A4C9-7817B5B1A471}" type="sibTrans" cxnId="{25460F4B-594E-4CFA-95EB-762576FD9AE1}">
      <dgm:prSet/>
      <dgm:spPr/>
      <dgm:t>
        <a:bodyPr/>
        <a:lstStyle/>
        <a:p>
          <a:endParaRPr lang="en-US"/>
        </a:p>
      </dgm:t>
    </dgm:pt>
    <dgm:pt modelId="{2FFDD62B-2F28-48B5-9E74-9810BCB243E4}">
      <dgm:prSet phldrT="[Text]"/>
      <dgm:spPr/>
      <dgm:t>
        <a:bodyPr/>
        <a:lstStyle/>
        <a:p>
          <a:r>
            <a:rPr lang="hu-HU" dirty="0"/>
            <a:t>GDP</a:t>
          </a:r>
          <a:endParaRPr lang="en-US" dirty="0"/>
        </a:p>
      </dgm:t>
    </dgm:pt>
    <dgm:pt modelId="{38E73851-AB3E-4A92-94A3-E5AD9BA3EF84}" type="parTrans" cxnId="{17283438-1AD5-4E16-86BA-26C623635624}">
      <dgm:prSet/>
      <dgm:spPr/>
      <dgm:t>
        <a:bodyPr/>
        <a:lstStyle/>
        <a:p>
          <a:endParaRPr lang="en-US"/>
        </a:p>
      </dgm:t>
    </dgm:pt>
    <dgm:pt modelId="{5C2E81EF-1B1A-4ED6-823F-F8D41FAABB57}" type="sibTrans" cxnId="{17283438-1AD5-4E16-86BA-26C623635624}">
      <dgm:prSet/>
      <dgm:spPr/>
      <dgm:t>
        <a:bodyPr/>
        <a:lstStyle/>
        <a:p>
          <a:endParaRPr lang="en-US"/>
        </a:p>
      </dgm:t>
    </dgm:pt>
    <dgm:pt modelId="{ED0AE884-BEF4-4898-B004-76706DE15063}">
      <dgm:prSet phldrT="[Text]"/>
      <dgm:spPr/>
      <dgm:t>
        <a:bodyPr/>
        <a:lstStyle/>
        <a:p>
          <a:r>
            <a:rPr lang="hu-HU" dirty="0"/>
            <a:t>DW</a:t>
          </a:r>
          <a:endParaRPr lang="en-US" dirty="0"/>
        </a:p>
      </dgm:t>
    </dgm:pt>
    <dgm:pt modelId="{347914AD-7FEA-4A94-99E6-3230D31B68AD}" type="parTrans" cxnId="{F275F259-2E2C-439A-9A32-90F4440B2E18}">
      <dgm:prSet/>
      <dgm:spPr/>
      <dgm:t>
        <a:bodyPr/>
        <a:lstStyle/>
        <a:p>
          <a:endParaRPr lang="en-US"/>
        </a:p>
      </dgm:t>
    </dgm:pt>
    <dgm:pt modelId="{9AECF1BC-E601-4E6F-B8D4-85CCC7FE3580}" type="sibTrans" cxnId="{F275F259-2E2C-439A-9A32-90F4440B2E18}">
      <dgm:prSet/>
      <dgm:spPr/>
      <dgm:t>
        <a:bodyPr/>
        <a:lstStyle/>
        <a:p>
          <a:endParaRPr lang="en-US"/>
        </a:p>
      </dgm:t>
    </dgm:pt>
    <dgm:pt modelId="{EFBB0E3E-B945-4549-A488-C0CA845EB5A5}" type="pres">
      <dgm:prSet presAssocID="{8B85F815-A58E-48DF-BD10-1ECC28E54114}" presName="Name0" presStyleCnt="0">
        <dgm:presLayoutVars>
          <dgm:chMax val="4"/>
          <dgm:resizeHandles val="exact"/>
        </dgm:presLayoutVars>
      </dgm:prSet>
      <dgm:spPr/>
    </dgm:pt>
    <dgm:pt modelId="{B6505F0F-3AE7-49FF-ACD8-3EA0C8101A37}" type="pres">
      <dgm:prSet presAssocID="{8B85F815-A58E-48DF-BD10-1ECC28E54114}" presName="ellipse" presStyleLbl="trBgShp" presStyleIdx="0" presStyleCnt="1"/>
      <dgm:spPr/>
    </dgm:pt>
    <dgm:pt modelId="{E1948FF4-2464-49CB-BFB7-D28517FBB802}" type="pres">
      <dgm:prSet presAssocID="{8B85F815-A58E-48DF-BD10-1ECC28E54114}" presName="arrow1" presStyleLbl="fgShp" presStyleIdx="0" presStyleCnt="1"/>
      <dgm:spPr/>
    </dgm:pt>
    <dgm:pt modelId="{A65456B2-9F09-40C5-8748-BE6BD6DDD3C5}" type="pres">
      <dgm:prSet presAssocID="{8B85F815-A58E-48DF-BD10-1ECC28E54114}" presName="rectangle" presStyleLbl="revTx" presStyleIdx="0" presStyleCnt="1">
        <dgm:presLayoutVars>
          <dgm:bulletEnabled val="1"/>
        </dgm:presLayoutVars>
      </dgm:prSet>
      <dgm:spPr/>
    </dgm:pt>
    <dgm:pt modelId="{8EF3A86C-1132-45D6-B033-A1533B283B6D}" type="pres">
      <dgm:prSet presAssocID="{32FB7744-0145-4AF6-80AC-4E7C2BF7432C}" presName="item1" presStyleLbl="node1" presStyleIdx="0" presStyleCnt="3" custScaleX="77364" custScaleY="81317">
        <dgm:presLayoutVars>
          <dgm:bulletEnabled val="1"/>
        </dgm:presLayoutVars>
      </dgm:prSet>
      <dgm:spPr/>
    </dgm:pt>
    <dgm:pt modelId="{61193FF8-B891-4AF8-A70C-21A550E97F54}" type="pres">
      <dgm:prSet presAssocID="{2FFDD62B-2F28-48B5-9E74-9810BCB243E4}" presName="item2" presStyleLbl="node1" presStyleIdx="1" presStyleCnt="3" custScaleX="52708" custScaleY="52708">
        <dgm:presLayoutVars>
          <dgm:bulletEnabled val="1"/>
        </dgm:presLayoutVars>
      </dgm:prSet>
      <dgm:spPr/>
    </dgm:pt>
    <dgm:pt modelId="{F4674237-5CEF-45DD-B5A2-BA42E0F48BFA}" type="pres">
      <dgm:prSet presAssocID="{ED0AE884-BEF4-4898-B004-76706DE15063}" presName="item3" presStyleLbl="node1" presStyleIdx="2" presStyleCnt="3">
        <dgm:presLayoutVars>
          <dgm:bulletEnabled val="1"/>
        </dgm:presLayoutVars>
      </dgm:prSet>
      <dgm:spPr/>
    </dgm:pt>
    <dgm:pt modelId="{96B43C39-7C91-488B-A616-F1CB7B00042D}" type="pres">
      <dgm:prSet presAssocID="{8B85F815-A58E-48DF-BD10-1ECC28E54114}" presName="funnel" presStyleLbl="trAlignAcc1" presStyleIdx="0" presStyleCnt="1" custLinFactNeighborY="1170"/>
      <dgm:spPr/>
    </dgm:pt>
  </dgm:ptLst>
  <dgm:cxnLst>
    <dgm:cxn modelId="{BE96C90E-0AAF-4727-A65E-59772BCECAC2}" type="presOf" srcId="{66EC6CC0-9BC9-4132-8B59-BEBF989DEB91}" destId="{F4674237-5CEF-45DD-B5A2-BA42E0F48BFA}" srcOrd="0" destOrd="0" presId="urn:microsoft.com/office/officeart/2005/8/layout/funnel1"/>
    <dgm:cxn modelId="{49026723-82A0-4560-BFF3-69C18284B1CF}" srcId="{8B85F815-A58E-48DF-BD10-1ECC28E54114}" destId="{66EC6CC0-9BC9-4132-8B59-BEBF989DEB91}" srcOrd="0" destOrd="0" parTransId="{A0731764-7704-4DF2-8C64-F53A98619E75}" sibTransId="{0FD7CA55-B5A2-4B74-9A9E-4025F6F51E8B}"/>
    <dgm:cxn modelId="{488F1335-17E9-4708-966E-E2DB6D6E15EE}" type="presOf" srcId="{ED0AE884-BEF4-4898-B004-76706DE15063}" destId="{A65456B2-9F09-40C5-8748-BE6BD6DDD3C5}" srcOrd="0" destOrd="0" presId="urn:microsoft.com/office/officeart/2005/8/layout/funnel1"/>
    <dgm:cxn modelId="{17283438-1AD5-4E16-86BA-26C623635624}" srcId="{8B85F815-A58E-48DF-BD10-1ECC28E54114}" destId="{2FFDD62B-2F28-48B5-9E74-9810BCB243E4}" srcOrd="2" destOrd="0" parTransId="{38E73851-AB3E-4A92-94A3-E5AD9BA3EF84}" sibTransId="{5C2E81EF-1B1A-4ED6-823F-F8D41FAABB57}"/>
    <dgm:cxn modelId="{D6409C47-8AA0-487F-A9BD-E0BBE25BB7A6}" type="presOf" srcId="{2FFDD62B-2F28-48B5-9E74-9810BCB243E4}" destId="{8EF3A86C-1132-45D6-B033-A1533B283B6D}" srcOrd="0" destOrd="0" presId="urn:microsoft.com/office/officeart/2005/8/layout/funnel1"/>
    <dgm:cxn modelId="{25460F4B-594E-4CFA-95EB-762576FD9AE1}" srcId="{8B85F815-A58E-48DF-BD10-1ECC28E54114}" destId="{32FB7744-0145-4AF6-80AC-4E7C2BF7432C}" srcOrd="1" destOrd="0" parTransId="{59ACFA46-DBC9-4C63-A7F1-28FCACF5255B}" sibTransId="{174C8417-8A20-416F-A4C9-7817B5B1A471}"/>
    <dgm:cxn modelId="{F275F259-2E2C-439A-9A32-90F4440B2E18}" srcId="{8B85F815-A58E-48DF-BD10-1ECC28E54114}" destId="{ED0AE884-BEF4-4898-B004-76706DE15063}" srcOrd="3" destOrd="0" parTransId="{347914AD-7FEA-4A94-99E6-3230D31B68AD}" sibTransId="{9AECF1BC-E601-4E6F-B8D4-85CCC7FE3580}"/>
    <dgm:cxn modelId="{E8AF72B4-C5A8-46FA-8522-162367ACA89A}" type="presOf" srcId="{32FB7744-0145-4AF6-80AC-4E7C2BF7432C}" destId="{61193FF8-B891-4AF8-A70C-21A550E97F54}" srcOrd="0" destOrd="0" presId="urn:microsoft.com/office/officeart/2005/8/layout/funnel1"/>
    <dgm:cxn modelId="{8C5DDBC8-4782-44B1-ACCC-F04D9A94C615}" type="presOf" srcId="{8B85F815-A58E-48DF-BD10-1ECC28E54114}" destId="{EFBB0E3E-B945-4549-A488-C0CA845EB5A5}" srcOrd="0" destOrd="0" presId="urn:microsoft.com/office/officeart/2005/8/layout/funnel1"/>
    <dgm:cxn modelId="{8B84D61A-FCE6-4065-84EC-578AE5F15DD9}" type="presParOf" srcId="{EFBB0E3E-B945-4549-A488-C0CA845EB5A5}" destId="{B6505F0F-3AE7-49FF-ACD8-3EA0C8101A37}" srcOrd="0" destOrd="0" presId="urn:microsoft.com/office/officeart/2005/8/layout/funnel1"/>
    <dgm:cxn modelId="{E97D9265-2302-4EBE-906D-74D3609FCA6A}" type="presParOf" srcId="{EFBB0E3E-B945-4549-A488-C0CA845EB5A5}" destId="{E1948FF4-2464-49CB-BFB7-D28517FBB802}" srcOrd="1" destOrd="0" presId="urn:microsoft.com/office/officeart/2005/8/layout/funnel1"/>
    <dgm:cxn modelId="{52D48E04-FB8B-468C-8064-98F29221FD15}" type="presParOf" srcId="{EFBB0E3E-B945-4549-A488-C0CA845EB5A5}" destId="{A65456B2-9F09-40C5-8748-BE6BD6DDD3C5}" srcOrd="2" destOrd="0" presId="urn:microsoft.com/office/officeart/2005/8/layout/funnel1"/>
    <dgm:cxn modelId="{386B2194-8100-460D-ABEE-596CA16D8C4A}" type="presParOf" srcId="{EFBB0E3E-B945-4549-A488-C0CA845EB5A5}" destId="{8EF3A86C-1132-45D6-B033-A1533B283B6D}" srcOrd="3" destOrd="0" presId="urn:microsoft.com/office/officeart/2005/8/layout/funnel1"/>
    <dgm:cxn modelId="{F4513652-E001-4250-8B67-52D5E2DD814E}" type="presParOf" srcId="{EFBB0E3E-B945-4549-A488-C0CA845EB5A5}" destId="{61193FF8-B891-4AF8-A70C-21A550E97F54}" srcOrd="4" destOrd="0" presId="urn:microsoft.com/office/officeart/2005/8/layout/funnel1"/>
    <dgm:cxn modelId="{C0824ADA-BD0B-43C5-95E7-45741FC1225E}" type="presParOf" srcId="{EFBB0E3E-B945-4549-A488-C0CA845EB5A5}" destId="{F4674237-5CEF-45DD-B5A2-BA42E0F48BFA}" srcOrd="5" destOrd="0" presId="urn:microsoft.com/office/officeart/2005/8/layout/funnel1"/>
    <dgm:cxn modelId="{EEEAAED7-5746-47E5-9CA1-5B9614F0FDEB}" type="presParOf" srcId="{EFBB0E3E-B945-4549-A488-C0CA845EB5A5}" destId="{96B43C39-7C91-488B-A616-F1CB7B00042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9A141-F502-449E-936F-960630A47125}">
      <dsp:nvSpPr>
        <dsp:cNvPr id="0" name=""/>
        <dsp:cNvSpPr/>
      </dsp:nvSpPr>
      <dsp:spPr>
        <a:xfrm>
          <a:off x="92632" y="950659"/>
          <a:ext cx="1376206" cy="453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Missing</a:t>
          </a:r>
          <a:endParaRPr lang="en-US" sz="2000" kern="1200" dirty="0"/>
        </a:p>
      </dsp:txBody>
      <dsp:txXfrm>
        <a:off x="92632" y="950659"/>
        <a:ext cx="1376206" cy="453522"/>
      </dsp:txXfrm>
    </dsp:sp>
    <dsp:sp modelId="{0C3EE854-1F8C-4D83-B8E8-C21D3ED4B97A}">
      <dsp:nvSpPr>
        <dsp:cNvPr id="0" name=""/>
        <dsp:cNvSpPr/>
      </dsp:nvSpPr>
      <dsp:spPr>
        <a:xfrm>
          <a:off x="92632" y="1906982"/>
          <a:ext cx="1376206" cy="849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92632" y="1906982"/>
        <a:ext cx="1376206" cy="849680"/>
      </dsp:txXfrm>
    </dsp:sp>
    <dsp:sp modelId="{9DAF1236-BF51-4400-B56E-C622693B7BF2}">
      <dsp:nvSpPr>
        <dsp:cNvPr id="0" name=""/>
        <dsp:cNvSpPr/>
      </dsp:nvSpPr>
      <dsp:spPr>
        <a:xfrm>
          <a:off x="91069" y="812725"/>
          <a:ext cx="109470" cy="109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5104A-E3B5-49E3-9307-C910552A857E}">
      <dsp:nvSpPr>
        <dsp:cNvPr id="0" name=""/>
        <dsp:cNvSpPr/>
      </dsp:nvSpPr>
      <dsp:spPr>
        <a:xfrm>
          <a:off x="167698" y="659466"/>
          <a:ext cx="109470" cy="109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57C29-F8C2-4812-8914-75D58C94E642}">
      <dsp:nvSpPr>
        <dsp:cNvPr id="0" name=""/>
        <dsp:cNvSpPr/>
      </dsp:nvSpPr>
      <dsp:spPr>
        <a:xfrm>
          <a:off x="351610" y="690118"/>
          <a:ext cx="172025" cy="1720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642D7-19E1-4DA9-BD42-4F0EEE708E38}">
      <dsp:nvSpPr>
        <dsp:cNvPr id="0" name=""/>
        <dsp:cNvSpPr/>
      </dsp:nvSpPr>
      <dsp:spPr>
        <a:xfrm>
          <a:off x="504869" y="521532"/>
          <a:ext cx="109470" cy="109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32AD-FF6D-482B-A4C2-16BFE4C79A24}">
      <dsp:nvSpPr>
        <dsp:cNvPr id="0" name=""/>
        <dsp:cNvSpPr/>
      </dsp:nvSpPr>
      <dsp:spPr>
        <a:xfrm>
          <a:off x="704106" y="460229"/>
          <a:ext cx="109470" cy="109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3EFC4-74C7-42DD-AD17-2B5DDB2B86E1}">
      <dsp:nvSpPr>
        <dsp:cNvPr id="0" name=""/>
        <dsp:cNvSpPr/>
      </dsp:nvSpPr>
      <dsp:spPr>
        <a:xfrm>
          <a:off x="949321" y="567510"/>
          <a:ext cx="109470" cy="109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DDF3D-C513-4E06-AC94-F4C6DD6A47A0}">
      <dsp:nvSpPr>
        <dsp:cNvPr id="0" name=""/>
        <dsp:cNvSpPr/>
      </dsp:nvSpPr>
      <dsp:spPr>
        <a:xfrm>
          <a:off x="1102581" y="644140"/>
          <a:ext cx="172025" cy="1720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79279-3240-46F7-B798-E807B467D627}">
      <dsp:nvSpPr>
        <dsp:cNvPr id="0" name=""/>
        <dsp:cNvSpPr/>
      </dsp:nvSpPr>
      <dsp:spPr>
        <a:xfrm>
          <a:off x="1317144" y="812725"/>
          <a:ext cx="109470" cy="109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AFC3-4F2D-477B-81EB-FE6D33B2543D}">
      <dsp:nvSpPr>
        <dsp:cNvPr id="0" name=""/>
        <dsp:cNvSpPr/>
      </dsp:nvSpPr>
      <dsp:spPr>
        <a:xfrm>
          <a:off x="1409099" y="981311"/>
          <a:ext cx="109470" cy="109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0C4EC-07DA-4CA4-A148-B2D685924285}">
      <dsp:nvSpPr>
        <dsp:cNvPr id="0" name=""/>
        <dsp:cNvSpPr/>
      </dsp:nvSpPr>
      <dsp:spPr>
        <a:xfrm>
          <a:off x="612151" y="659466"/>
          <a:ext cx="281496" cy="281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0CC4C-D42A-4CBB-950C-ECFB6FE3BB1B}">
      <dsp:nvSpPr>
        <dsp:cNvPr id="0" name=""/>
        <dsp:cNvSpPr/>
      </dsp:nvSpPr>
      <dsp:spPr>
        <a:xfrm>
          <a:off x="14439" y="1241852"/>
          <a:ext cx="109470" cy="109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9CF56-9A9C-4EC4-AA92-C069F2D0D506}">
      <dsp:nvSpPr>
        <dsp:cNvPr id="0" name=""/>
        <dsp:cNvSpPr/>
      </dsp:nvSpPr>
      <dsp:spPr>
        <a:xfrm>
          <a:off x="106395" y="1379785"/>
          <a:ext cx="172025" cy="1720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6ABAF-036E-47BF-8176-F6F327356E1B}">
      <dsp:nvSpPr>
        <dsp:cNvPr id="0" name=""/>
        <dsp:cNvSpPr/>
      </dsp:nvSpPr>
      <dsp:spPr>
        <a:xfrm>
          <a:off x="336284" y="1502393"/>
          <a:ext cx="250219" cy="2502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47DAD-38EF-48F8-B188-A0EECC863372}">
      <dsp:nvSpPr>
        <dsp:cNvPr id="0" name=""/>
        <dsp:cNvSpPr/>
      </dsp:nvSpPr>
      <dsp:spPr>
        <a:xfrm>
          <a:off x="658128" y="1701630"/>
          <a:ext cx="109470" cy="109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78072-61C6-4DAA-8EFB-FC89AB875A79}">
      <dsp:nvSpPr>
        <dsp:cNvPr id="0" name=""/>
        <dsp:cNvSpPr/>
      </dsp:nvSpPr>
      <dsp:spPr>
        <a:xfrm>
          <a:off x="719432" y="1502393"/>
          <a:ext cx="172025" cy="1720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FE78E-ECB5-46CF-BCC4-46422D23D419}">
      <dsp:nvSpPr>
        <dsp:cNvPr id="0" name=""/>
        <dsp:cNvSpPr/>
      </dsp:nvSpPr>
      <dsp:spPr>
        <a:xfrm>
          <a:off x="872691" y="1716956"/>
          <a:ext cx="109470" cy="109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E13FB-5078-4052-A78F-AA11BCCD14D9}">
      <dsp:nvSpPr>
        <dsp:cNvPr id="0" name=""/>
        <dsp:cNvSpPr/>
      </dsp:nvSpPr>
      <dsp:spPr>
        <a:xfrm>
          <a:off x="1010625" y="1471741"/>
          <a:ext cx="250219" cy="2502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BA892-B13C-4BD4-A6AE-981E3C93111E}">
      <dsp:nvSpPr>
        <dsp:cNvPr id="0" name=""/>
        <dsp:cNvSpPr/>
      </dsp:nvSpPr>
      <dsp:spPr>
        <a:xfrm>
          <a:off x="1347796" y="1410437"/>
          <a:ext cx="172025" cy="1720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3ABE0-CECF-46E9-8229-FDCAC1B6E09C}">
      <dsp:nvSpPr>
        <dsp:cNvPr id="0" name=""/>
        <dsp:cNvSpPr/>
      </dsp:nvSpPr>
      <dsp:spPr>
        <a:xfrm>
          <a:off x="1519821" y="689863"/>
          <a:ext cx="505215" cy="96451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EA1F6-C5AE-48E6-AA65-FED081A46798}">
      <dsp:nvSpPr>
        <dsp:cNvPr id="0" name=""/>
        <dsp:cNvSpPr/>
      </dsp:nvSpPr>
      <dsp:spPr>
        <a:xfrm>
          <a:off x="1933179" y="689863"/>
          <a:ext cx="505215" cy="96451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EFD10-C0AF-46DA-9292-698520AE1202}">
      <dsp:nvSpPr>
        <dsp:cNvPr id="0" name=""/>
        <dsp:cNvSpPr/>
      </dsp:nvSpPr>
      <dsp:spPr>
        <a:xfrm>
          <a:off x="2541734" y="621438"/>
          <a:ext cx="1171181" cy="1171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Replace</a:t>
          </a:r>
          <a:endParaRPr lang="en-US" sz="2000" kern="1200" dirty="0"/>
        </a:p>
      </dsp:txBody>
      <dsp:txXfrm>
        <a:off x="2713249" y="792953"/>
        <a:ext cx="828151" cy="828151"/>
      </dsp:txXfrm>
    </dsp:sp>
    <dsp:sp modelId="{68BC3D75-75A1-48D4-8BCB-5471F281C45C}">
      <dsp:nvSpPr>
        <dsp:cNvPr id="0" name=""/>
        <dsp:cNvSpPr/>
      </dsp:nvSpPr>
      <dsp:spPr>
        <a:xfrm>
          <a:off x="2438395" y="1906982"/>
          <a:ext cx="1377860" cy="849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2438395" y="1906982"/>
        <a:ext cx="1377860" cy="849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A105F-E4B1-4B84-A2A1-64284E341AED}">
      <dsp:nvSpPr>
        <dsp:cNvPr id="0" name=""/>
        <dsp:cNvSpPr/>
      </dsp:nvSpPr>
      <dsp:spPr>
        <a:xfrm>
          <a:off x="2289941" y="1130110"/>
          <a:ext cx="1790915" cy="179091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Syntax</a:t>
          </a:r>
          <a:endParaRPr lang="en-US" sz="2200" kern="1200" dirty="0"/>
        </a:p>
      </dsp:txBody>
      <dsp:txXfrm>
        <a:off x="2649995" y="1549623"/>
        <a:ext cx="1070807" cy="920568"/>
      </dsp:txXfrm>
    </dsp:sp>
    <dsp:sp modelId="{40534870-C138-484E-B863-5FC9B4D2D7CB}">
      <dsp:nvSpPr>
        <dsp:cNvPr id="0" name=""/>
        <dsp:cNvSpPr/>
      </dsp:nvSpPr>
      <dsp:spPr>
        <a:xfrm>
          <a:off x="1258878" y="716366"/>
          <a:ext cx="1302484" cy="130248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Math</a:t>
          </a:r>
          <a:endParaRPr lang="en-US" sz="2200" kern="1200" dirty="0"/>
        </a:p>
      </dsp:txBody>
      <dsp:txXfrm>
        <a:off x="1586782" y="1046252"/>
        <a:ext cx="646676" cy="642712"/>
      </dsp:txXfrm>
    </dsp:sp>
    <dsp:sp modelId="{FAD5E819-8B4C-4324-AE3A-FB81C3F4C7D3}">
      <dsp:nvSpPr>
        <dsp:cNvPr id="0" name=""/>
        <dsp:cNvSpPr/>
      </dsp:nvSpPr>
      <dsp:spPr>
        <a:xfrm>
          <a:off x="2359917" y="847423"/>
          <a:ext cx="2202826" cy="2202826"/>
        </a:xfrm>
        <a:prstGeom prst="circularArrow">
          <a:avLst>
            <a:gd name="adj1" fmla="val 4878"/>
            <a:gd name="adj2" fmla="val 312630"/>
            <a:gd name="adj3" fmla="val 3062002"/>
            <a:gd name="adj4" fmla="val 15334818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218AE-5C2C-4607-8A16-B3BB9D7D5C71}">
      <dsp:nvSpPr>
        <dsp:cNvPr id="0" name=""/>
        <dsp:cNvSpPr/>
      </dsp:nvSpPr>
      <dsp:spPr>
        <a:xfrm>
          <a:off x="1028211" y="432201"/>
          <a:ext cx="1665551" cy="166555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05F0F-3AE7-49FF-ACD8-3EA0C8101A37}">
      <dsp:nvSpPr>
        <dsp:cNvPr id="0" name=""/>
        <dsp:cNvSpPr/>
      </dsp:nvSpPr>
      <dsp:spPr>
        <a:xfrm>
          <a:off x="1451128" y="170566"/>
          <a:ext cx="3385091" cy="117559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48FF4-2464-49CB-BFB7-D28517FBB802}">
      <dsp:nvSpPr>
        <dsp:cNvPr id="0" name=""/>
        <dsp:cNvSpPr/>
      </dsp:nvSpPr>
      <dsp:spPr>
        <a:xfrm>
          <a:off x="2820909" y="3049206"/>
          <a:ext cx="656025" cy="41985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456B2-9F09-40C5-8748-BE6BD6DDD3C5}">
      <dsp:nvSpPr>
        <dsp:cNvPr id="0" name=""/>
        <dsp:cNvSpPr/>
      </dsp:nvSpPr>
      <dsp:spPr>
        <a:xfrm>
          <a:off x="1574460" y="3385091"/>
          <a:ext cx="3148922" cy="78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DW</a:t>
          </a:r>
          <a:endParaRPr lang="en-US" sz="2800" kern="1200" dirty="0"/>
        </a:p>
      </dsp:txBody>
      <dsp:txXfrm>
        <a:off x="1574460" y="3385091"/>
        <a:ext cx="3148922" cy="787230"/>
      </dsp:txXfrm>
    </dsp:sp>
    <dsp:sp modelId="{8EF3A86C-1132-45D6-B033-A1533B283B6D}">
      <dsp:nvSpPr>
        <dsp:cNvPr id="0" name=""/>
        <dsp:cNvSpPr/>
      </dsp:nvSpPr>
      <dsp:spPr>
        <a:xfrm>
          <a:off x="2815479" y="1547266"/>
          <a:ext cx="913549" cy="96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GDP</a:t>
          </a:r>
          <a:endParaRPr lang="en-US" sz="1600" kern="1200" dirty="0"/>
        </a:p>
      </dsp:txBody>
      <dsp:txXfrm>
        <a:off x="2949265" y="1687888"/>
        <a:ext cx="645977" cy="678984"/>
      </dsp:txXfrm>
    </dsp:sp>
    <dsp:sp modelId="{61193FF8-B891-4AF8-A70C-21A550E97F54}">
      <dsp:nvSpPr>
        <dsp:cNvPr id="0" name=""/>
        <dsp:cNvSpPr/>
      </dsp:nvSpPr>
      <dsp:spPr>
        <a:xfrm>
          <a:off x="2116093" y="830284"/>
          <a:ext cx="622400" cy="622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Aux</a:t>
          </a:r>
          <a:endParaRPr lang="en-US" sz="1600" kern="1200" dirty="0"/>
        </a:p>
      </dsp:txBody>
      <dsp:txXfrm>
        <a:off x="2207241" y="921432"/>
        <a:ext cx="440104" cy="440104"/>
      </dsp:txXfrm>
    </dsp:sp>
    <dsp:sp modelId="{F4674237-5CEF-45DD-B5A2-BA42E0F48BFA}">
      <dsp:nvSpPr>
        <dsp:cNvPr id="0" name=""/>
        <dsp:cNvSpPr/>
      </dsp:nvSpPr>
      <dsp:spPr>
        <a:xfrm>
          <a:off x="3043957" y="265559"/>
          <a:ext cx="1180845" cy="1180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Migration</a:t>
          </a:r>
          <a:endParaRPr lang="en-US" sz="1600" kern="1200" dirty="0"/>
        </a:p>
      </dsp:txBody>
      <dsp:txXfrm>
        <a:off x="3216888" y="438490"/>
        <a:ext cx="834983" cy="834983"/>
      </dsp:txXfrm>
    </dsp:sp>
    <dsp:sp modelId="{96B43C39-7C91-488B-A616-F1CB7B00042D}">
      <dsp:nvSpPr>
        <dsp:cNvPr id="0" name=""/>
        <dsp:cNvSpPr/>
      </dsp:nvSpPr>
      <dsp:spPr>
        <a:xfrm>
          <a:off x="1312050" y="60627"/>
          <a:ext cx="3673742" cy="293899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19490-875A-44EC-BBC2-FFE8642524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1642F9-4CDA-41D9-8636-AF5BC0D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6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9490-875A-44EC-BBC2-FFE8642524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42F9-4CDA-41D9-8636-AF5BC0D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2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19490-875A-44EC-BBC2-FFE8642524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1642F9-4CDA-41D9-8636-AF5BC0D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9490-875A-44EC-BBC2-FFE8642524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01642F9-4CDA-41D9-8636-AF5BC0D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19490-875A-44EC-BBC2-FFE8642524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1642F9-4CDA-41D9-8636-AF5BC0D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9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9490-875A-44EC-BBC2-FFE8642524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42F9-4CDA-41D9-8636-AF5BC0D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9490-875A-44EC-BBC2-FFE8642524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42F9-4CDA-41D9-8636-AF5BC0D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9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9490-875A-44EC-BBC2-FFE8642524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42F9-4CDA-41D9-8636-AF5BC0D556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9490-875A-44EC-BBC2-FFE8642524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42F9-4CDA-41D9-8636-AF5BC0D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8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19490-875A-44EC-BBC2-FFE8642524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1642F9-4CDA-41D9-8636-AF5BC0D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9490-875A-44EC-BBC2-FFE8642524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42F9-4CDA-41D9-8636-AF5BC0D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E19490-875A-44EC-BBC2-FFE8642524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01642F9-4CDA-41D9-8636-AF5BC0D556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86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8C7E-519E-4455-D246-66E6229B9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Term 2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999F3-EBD6-8265-0007-1AA6CDE20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Hasan Mansoor Khan, Ahmed Mohammad, Gabriella Zsiros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7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0299-D820-59A0-CBBA-F8F6E4DE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Views II.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5DFC-8629-3F2C-8114-0F4F7874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6015"/>
            <a:ext cx="10515600" cy="551620"/>
          </a:xfrm>
        </p:spPr>
        <p:txBody>
          <a:bodyPr numCol="2">
            <a:normAutofit/>
          </a:bodyPr>
          <a:lstStyle/>
          <a:p>
            <a:r>
              <a:rPr lang="hu-HU" dirty="0"/>
              <a:t>Top 10 data (total migration), net migration</a:t>
            </a:r>
          </a:p>
          <a:p>
            <a:r>
              <a:rPr lang="hu-HU" dirty="0"/>
              <a:t>Interactive, selecting outlier data, regression</a:t>
            </a:r>
            <a:endParaRPr lang="en-US" dirty="0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9C40F5AC-705B-887D-29A2-E5E63B1EC456}"/>
              </a:ext>
            </a:extLst>
          </p:cNvPr>
          <p:cNvPicPr/>
          <p:nvPr/>
        </p:nvPicPr>
        <p:blipFill rotWithShape="1">
          <a:blip r:embed="rId2"/>
          <a:srcRect l="9746"/>
          <a:stretch/>
        </p:blipFill>
        <p:spPr>
          <a:xfrm>
            <a:off x="658113" y="1916108"/>
            <a:ext cx="5616495" cy="3658377"/>
          </a:xfrm>
          <a:prstGeom prst="rect">
            <a:avLst/>
          </a:prstGeom>
          <a:ln/>
        </p:spPr>
      </p:pic>
      <p:pic>
        <p:nvPicPr>
          <p:cNvPr id="5" name="image11.png">
            <a:extLst>
              <a:ext uri="{FF2B5EF4-FFF2-40B4-BE49-F238E27FC236}">
                <a16:creationId xmlns:a16="http://schemas.microsoft.com/office/drawing/2014/main" id="{F5C5C549-FC76-788D-8917-E42521F0BD3A}"/>
              </a:ext>
            </a:extLst>
          </p:cNvPr>
          <p:cNvPicPr/>
          <p:nvPr/>
        </p:nvPicPr>
        <p:blipFill rotWithShape="1">
          <a:blip r:embed="rId3"/>
          <a:srcRect l="9576"/>
          <a:stretch/>
        </p:blipFill>
        <p:spPr>
          <a:xfrm>
            <a:off x="6393717" y="1857486"/>
            <a:ext cx="5140170" cy="39182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7298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AAD8-73B6-4F4A-811D-ADE27F6B3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8F112-7343-8E49-11D3-C8C1DCA93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E2E6-CCF6-0B23-72BE-4E23C558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1747-089C-BF66-DEB7-1DEA639F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Migration data of European countries considering GDP per capita</a:t>
            </a:r>
          </a:p>
          <a:p>
            <a:r>
              <a:rPr lang="hu-HU" dirty="0"/>
              <a:t>Cross sectional analysis for the year 2019 (before COVID)</a:t>
            </a:r>
          </a:p>
          <a:p>
            <a:r>
              <a:rPr lang="hu-HU" dirty="0"/>
              <a:t>Eurostat:</a:t>
            </a:r>
          </a:p>
          <a:p>
            <a:pPr lvl="1"/>
            <a:r>
              <a:rPr lang="hu-HU" dirty="0"/>
              <a:t>Crude rate of net migration</a:t>
            </a:r>
          </a:p>
          <a:p>
            <a:pPr lvl="1"/>
            <a:r>
              <a:rPr lang="hu-HU" dirty="0"/>
              <a:t>Death rate (calculated)</a:t>
            </a:r>
          </a:p>
          <a:p>
            <a:pPr lvl="1"/>
            <a:r>
              <a:rPr lang="hu-HU" dirty="0"/>
              <a:t>Female population (not in focus &gt;&gt; dropped!)</a:t>
            </a:r>
          </a:p>
          <a:p>
            <a:r>
              <a:rPr lang="hu-HU" dirty="0"/>
              <a:t>Worldbank: GDP per capita</a:t>
            </a:r>
          </a:p>
          <a:p>
            <a:r>
              <a:rPr lang="hu-HU" dirty="0"/>
              <a:t>Auxiliary table for joins</a:t>
            </a:r>
          </a:p>
          <a:p>
            <a:pPr marL="0" indent="0">
              <a:buNone/>
            </a:pPr>
            <a:endParaRPr lang="hu-HU" dirty="0"/>
          </a:p>
          <a:p>
            <a:endParaRPr lang="en-US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85CEB22-B9C7-A295-2848-14DB072F9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6678" y="3026969"/>
            <a:ext cx="2654739" cy="26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7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FFDE-DBAF-0A6C-2E2A-B3287C55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ETL/ER</a:t>
            </a:r>
            <a:endParaRPr lang="en-US" dirty="0"/>
          </a:p>
        </p:txBody>
      </p:sp>
      <p:pic>
        <p:nvPicPr>
          <p:cNvPr id="6" name="image15.png">
            <a:extLst>
              <a:ext uri="{FF2B5EF4-FFF2-40B4-BE49-F238E27FC236}">
                <a16:creationId xmlns:a16="http://schemas.microsoft.com/office/drawing/2014/main" id="{E2E48368-3E07-C833-C4F8-81E1D302AAC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4445" y="2227263"/>
            <a:ext cx="4416060" cy="3633787"/>
          </a:xfrm>
          <a:prstGeom prst="rect">
            <a:avLst/>
          </a:prstGeom>
          <a:ln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16685-0D02-414C-F129-83D9DD65BD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29.jpg">
            <a:extLst>
              <a:ext uri="{FF2B5EF4-FFF2-40B4-BE49-F238E27FC236}">
                <a16:creationId xmlns:a16="http://schemas.microsoft.com/office/drawing/2014/main" id="{A5DEA96F-4A06-F781-3696-45AEBF12502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81422" y="2849495"/>
            <a:ext cx="5766079" cy="28410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7610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C337-C8CC-553E-6775-C3F91BAD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KNIME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B22F-C6A0-F2ED-D55D-BBEB5CE6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7.png">
            <a:extLst>
              <a:ext uri="{FF2B5EF4-FFF2-40B4-BE49-F238E27FC236}">
                <a16:creationId xmlns:a16="http://schemas.microsoft.com/office/drawing/2014/main" id="{068F7086-1E90-EF67-C831-64B64182199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2789" y="1939261"/>
            <a:ext cx="10746419" cy="45858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5325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8432-6F61-DDA5-043D-75AF8B3D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extract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9D42-326E-A5B5-38FE-8003069A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MySQL connector:</a:t>
            </a:r>
          </a:p>
          <a:p>
            <a:pPr lvl="1"/>
            <a:r>
              <a:rPr lang="hu-HU" dirty="0"/>
              <a:t>Migration Data</a:t>
            </a:r>
          </a:p>
          <a:p>
            <a:pPr lvl="1"/>
            <a:r>
              <a:rPr lang="hu-HU" dirty="0"/>
              <a:t>Using SQL script for creating schema and datatable referenced in KNIME node</a:t>
            </a:r>
          </a:p>
          <a:p>
            <a:r>
              <a:rPr lang="hu-HU" dirty="0"/>
              <a:t>File loader:</a:t>
            </a:r>
          </a:p>
          <a:p>
            <a:pPr lvl="1"/>
            <a:r>
              <a:rPr lang="hu-HU" dirty="0"/>
              <a:t>Country code (ISO)</a:t>
            </a:r>
          </a:p>
          <a:p>
            <a:pPr lvl="1"/>
            <a:r>
              <a:rPr lang="hu-HU" dirty="0"/>
              <a:t>Prepared .csv file loaded from AWS Cloud storage</a:t>
            </a:r>
          </a:p>
          <a:p>
            <a:r>
              <a:rPr lang="hu-HU" dirty="0"/>
              <a:t>API:</a:t>
            </a:r>
          </a:p>
          <a:p>
            <a:pPr lvl="1"/>
            <a:r>
              <a:rPr lang="hu-HU" dirty="0"/>
              <a:t>GDP data</a:t>
            </a:r>
          </a:p>
          <a:p>
            <a:pPr lvl="1"/>
            <a:r>
              <a:rPr lang="hu-HU" dirty="0"/>
              <a:t>Extracted as .xml</a:t>
            </a:r>
          </a:p>
        </p:txBody>
      </p:sp>
      <p:pic>
        <p:nvPicPr>
          <p:cNvPr id="8" name="Graphic 7" descr="Labor with solid fill">
            <a:extLst>
              <a:ext uri="{FF2B5EF4-FFF2-40B4-BE49-F238E27FC236}">
                <a16:creationId xmlns:a16="http://schemas.microsoft.com/office/drawing/2014/main" id="{108D1CC1-D944-4DA8-49C3-D12C3F098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1080" y="3763393"/>
            <a:ext cx="1898342" cy="18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7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E2FD-F764-82A5-E535-41A5C6E0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48E6-9469-91DB-8178-A7F112F3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Country syntax</a:t>
            </a:r>
          </a:p>
          <a:p>
            <a:pPr lvl="1"/>
            <a:r>
              <a:rPr lang="hu-HU" dirty="0"/>
              <a:t>Dropping „....(the)”, longer country names (eg. United Kingdom incl. Northern Ireland  after 19</a:t>
            </a:r>
          </a:p>
          <a:p>
            <a:r>
              <a:rPr lang="hu-HU" dirty="0"/>
              <a:t>Missing values</a:t>
            </a:r>
          </a:p>
          <a:p>
            <a:pPr lvl="1"/>
            <a:r>
              <a:rPr lang="hu-HU" dirty="0"/>
              <a:t>Taking average female population missing values (good indicator for completeness)</a:t>
            </a:r>
          </a:p>
          <a:p>
            <a:pPr lvl="1"/>
            <a:r>
              <a:rPr lang="hu-HU" dirty="0"/>
              <a:t>Eliminated aggregated „Euro” data</a:t>
            </a:r>
          </a:p>
          <a:p>
            <a:pPr lvl="1"/>
            <a:r>
              <a:rPr lang="hu-HU" dirty="0"/>
              <a:t>Disputed countries (Kosovo)</a:t>
            </a:r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17A4D489-A323-935F-D202-F72B4F35F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989901"/>
              </p:ext>
            </p:extLst>
          </p:nvPr>
        </p:nvGraphicFramePr>
        <p:xfrm>
          <a:off x="5905870" y="4357024"/>
          <a:ext cx="3830695" cy="3216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50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4B5-B814-5852-6A6F-244CF6C3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BA73-BC71-F3EA-14C4-2537E143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Country naming convention</a:t>
            </a:r>
          </a:p>
          <a:p>
            <a:pPr lvl="1"/>
            <a:r>
              <a:rPr lang="hu-HU" dirty="0"/>
              <a:t>Turkey/Türkiye, Macedonia/North Macedonia</a:t>
            </a:r>
          </a:p>
          <a:p>
            <a:r>
              <a:rPr lang="hu-HU" dirty="0"/>
              <a:t>Mathematical transformation:</a:t>
            </a:r>
          </a:p>
          <a:p>
            <a:pPr lvl="1"/>
            <a:r>
              <a:rPr lang="hu-HU" dirty="0"/>
              <a:t>Calculating death rate</a:t>
            </a:r>
          </a:p>
          <a:p>
            <a:pPr lvl="1"/>
            <a:r>
              <a:rPr lang="hu-HU" dirty="0"/>
              <a:t>Rounding up numbers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722821-292F-DE0C-DF9B-30D2FBE35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464116"/>
              </p:ext>
            </p:extLst>
          </p:nvPr>
        </p:nvGraphicFramePr>
        <p:xfrm>
          <a:off x="5059286" y="2920753"/>
          <a:ext cx="4927353" cy="325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37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5BE5-0535-D4F8-215E-F1A2CB5E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949A-75A6-AC5C-D309-FA578FB734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After the transformation and cleaning:</a:t>
            </a:r>
          </a:p>
          <a:p>
            <a:r>
              <a:rPr lang="hu-HU" dirty="0"/>
              <a:t>Datasets merged into one warehouse</a:t>
            </a:r>
          </a:p>
          <a:p>
            <a:r>
              <a:rPr lang="hu-HU" dirty="0"/>
              <a:t>Auxiliary table for country code based identification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070F66-C119-4FAB-3DA0-3674F46E68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CE81447-0C42-FD3A-569B-64B4EDB80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542458"/>
              </p:ext>
            </p:extLst>
          </p:nvPr>
        </p:nvGraphicFramePr>
        <p:xfrm>
          <a:off x="5503169" y="1945244"/>
          <a:ext cx="6297844" cy="419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53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F492-EBFB-D380-102A-15A9F718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Views I.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AA92-1546-D9B6-3EC5-088DEE7C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3953"/>
            <a:ext cx="10515600" cy="513010"/>
          </a:xfrm>
        </p:spPr>
        <p:txBody>
          <a:bodyPr numCol="2">
            <a:normAutofit/>
          </a:bodyPr>
          <a:lstStyle/>
          <a:p>
            <a:r>
              <a:rPr lang="hu-HU" dirty="0"/>
              <a:t>Overview, outliers	</a:t>
            </a:r>
          </a:p>
          <a:p>
            <a:r>
              <a:rPr lang="hu-HU" dirty="0"/>
              <a:t>Top 10 data, net migration table view</a:t>
            </a:r>
            <a:endParaRPr lang="en-US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00F0FB30-A06D-EB38-0D12-5FAD84C18A7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8229" y="1925073"/>
            <a:ext cx="5220970" cy="3738880"/>
          </a:xfrm>
          <a:prstGeom prst="rect">
            <a:avLst/>
          </a:prstGeom>
          <a:ln/>
        </p:spPr>
      </p:pic>
      <p:pic>
        <p:nvPicPr>
          <p:cNvPr id="5" name="image8.png">
            <a:extLst>
              <a:ext uri="{FF2B5EF4-FFF2-40B4-BE49-F238E27FC236}">
                <a16:creationId xmlns:a16="http://schemas.microsoft.com/office/drawing/2014/main" id="{3ABF07C4-D332-3186-C8AB-D8876956FFF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62407" y="2065020"/>
            <a:ext cx="4556760" cy="27279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639323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244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Term 2 project</vt:lpstr>
      <vt:lpstr>Dataset</vt:lpstr>
      <vt:lpstr>ETL/ER</vt:lpstr>
      <vt:lpstr>KNIME</vt:lpstr>
      <vt:lpstr>Data extract</vt:lpstr>
      <vt:lpstr>Cleaning</vt:lpstr>
      <vt:lpstr>Transform</vt:lpstr>
      <vt:lpstr>Join</vt:lpstr>
      <vt:lpstr>Views I.</vt:lpstr>
      <vt:lpstr>Views II.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2 project</dc:title>
  <dc:creator>Zsiros,G,Gabriella,JSEB R</dc:creator>
  <cp:lastModifiedBy>Zsiros,G,Gabriella,JSEB R</cp:lastModifiedBy>
  <cp:revision>1</cp:revision>
  <dcterms:created xsi:type="dcterms:W3CDTF">2022-12-09T09:53:41Z</dcterms:created>
  <dcterms:modified xsi:type="dcterms:W3CDTF">2022-12-09T11:27:00Z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2022-12-09T11:26:51Z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16b030c5-8338-40bd-833d-61a17deeca7e</vt:lpwstr>
  </property>
  <property fmtid="{D5CDD505-2E9C-101B-9397-08002B2CF9AE}" pid="8" name="MSIP_Label_55818d02-8d25-4bb9-b27c-e4db64670887_ContentBits">
    <vt:lpwstr>0</vt:lpwstr>
  </property>
</Properties>
</file>