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7" r:id="rId2"/>
    <p:sldId id="271" r:id="rId3"/>
    <p:sldId id="257" r:id="rId4"/>
    <p:sldId id="261" r:id="rId5"/>
    <p:sldId id="281" r:id="rId6"/>
    <p:sldId id="276" r:id="rId7"/>
    <p:sldId id="274" r:id="rId8"/>
    <p:sldId id="277" r:id="rId9"/>
    <p:sldId id="278" r:id="rId10"/>
    <p:sldId id="279" r:id="rId11"/>
    <p:sldId id="282" r:id="rId12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706" autoAdjust="0"/>
  </p:normalViewPr>
  <p:slideViewPr>
    <p:cSldViewPr>
      <p:cViewPr varScale="1">
        <p:scale>
          <a:sx n="129" d="100"/>
          <a:sy n="129" d="100"/>
        </p:scale>
        <p:origin x="110" y="12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EF1F50-9356-40ED-B690-45552EFB10D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DD6FB3A1-42BB-4F44-9E00-990BE32DD884}">
      <dgm:prSet phldrT="[Text]"/>
      <dgm:spPr/>
      <dgm:t>
        <a:bodyPr rtlCol="0"/>
        <a:lstStyle/>
        <a:p>
          <a:pPr rtl="0"/>
          <a:r>
            <a:rPr lang="de-DE" noProof="0" dirty="0"/>
            <a:t>Rap-Plattform</a:t>
          </a:r>
        </a:p>
      </dgm:t>
      <dgm:extLst>
        <a:ext uri="{E40237B7-FDA0-4F09-8148-C483321AD2D9}">
          <dgm14:cNvPr xmlns:dgm14="http://schemas.microsoft.com/office/drawing/2010/diagram" id="0" name="" title="Group A heading"/>
        </a:ext>
      </dgm:extLst>
    </dgm:pt>
    <dgm:pt modelId="{81F03BFE-578B-439D-BD6E-BE460597E3DE}" type="parTrans" cxnId="{F76B999B-7205-4CEB-9944-D6638A873F63}">
      <dgm:prSet/>
      <dgm:spPr/>
      <dgm:t>
        <a:bodyPr rtlCol="0"/>
        <a:lstStyle/>
        <a:p>
          <a:pPr rtl="0"/>
          <a:endParaRPr lang="de-DE" noProof="0" dirty="0"/>
        </a:p>
      </dgm:t>
    </dgm:pt>
    <dgm:pt modelId="{F350060D-D24C-49B7-945E-7B7A1EF4B4C6}" type="sibTrans" cxnId="{F76B999B-7205-4CEB-9944-D6638A873F63}">
      <dgm:prSet/>
      <dgm:spPr/>
      <dgm:t>
        <a:bodyPr rtlCol="0"/>
        <a:lstStyle/>
        <a:p>
          <a:pPr rtl="0"/>
          <a:endParaRPr lang="de-DE" noProof="0" dirty="0"/>
        </a:p>
      </dgm:t>
    </dgm:pt>
    <dgm:pt modelId="{FD1D776F-3312-4C1C-B05A-6F3E23788566}">
      <dgm:prSet phldrT="[Text]"/>
      <dgm:spPr/>
      <dgm:t>
        <a:bodyPr rtlCol="0"/>
        <a:lstStyle/>
        <a:p>
          <a:pPr rtl="0"/>
          <a:r>
            <a:rPr lang="de-DE" noProof="0" dirty="0"/>
            <a:t>Austausch zwischen Rappern und Producern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68761261-F83C-4BBF-B20B-51C7D0224EF8}" type="parTrans" cxnId="{DC234F64-EBE7-442A-99C7-7AC3CBAB8EAA}">
      <dgm:prSet/>
      <dgm:spPr/>
      <dgm:t>
        <a:bodyPr rtlCol="0"/>
        <a:lstStyle/>
        <a:p>
          <a:pPr rtl="0"/>
          <a:endParaRPr lang="de-DE" noProof="0" dirty="0"/>
        </a:p>
      </dgm:t>
    </dgm:pt>
    <dgm:pt modelId="{B5FCADFA-BEFF-4644-A3E0-4FB4850EC763}" type="sibTrans" cxnId="{DC234F64-EBE7-442A-99C7-7AC3CBAB8EAA}">
      <dgm:prSet/>
      <dgm:spPr/>
      <dgm:t>
        <a:bodyPr rtlCol="0"/>
        <a:lstStyle/>
        <a:p>
          <a:pPr rtl="0"/>
          <a:endParaRPr lang="de-DE" noProof="0" dirty="0"/>
        </a:p>
      </dgm:t>
    </dgm:pt>
    <dgm:pt modelId="{7DF6FBD0-4955-4D32-A8DA-339A75E9A87B}">
      <dgm:prSet phldrT="[Text]"/>
      <dgm:spPr/>
      <dgm:t>
        <a:bodyPr rtlCol="0"/>
        <a:lstStyle/>
        <a:p>
          <a:pPr rtl="0"/>
          <a:r>
            <a:rPr lang="de-DE" noProof="0" dirty="0"/>
            <a:t>Up- und Download</a:t>
          </a:r>
        </a:p>
      </dgm:t>
    </dgm:pt>
    <dgm:pt modelId="{71C0325D-E6CB-48A2-BE81-FDD592311733}" type="parTrans" cxnId="{9C86B636-55E1-452A-99BD-F997855217AA}">
      <dgm:prSet/>
      <dgm:spPr/>
      <dgm:t>
        <a:bodyPr rtlCol="0"/>
        <a:lstStyle/>
        <a:p>
          <a:pPr rtl="0"/>
          <a:endParaRPr lang="de-DE" noProof="0" dirty="0"/>
        </a:p>
      </dgm:t>
    </dgm:pt>
    <dgm:pt modelId="{1942AA21-1B5F-4261-AB04-0000F1809728}" type="sibTrans" cxnId="{9C86B636-55E1-452A-99BD-F997855217AA}">
      <dgm:prSet/>
      <dgm:spPr/>
      <dgm:t>
        <a:bodyPr rtlCol="0"/>
        <a:lstStyle/>
        <a:p>
          <a:pPr rtl="0"/>
          <a:endParaRPr lang="de-DE" noProof="0" dirty="0"/>
        </a:p>
      </dgm:t>
    </dgm:pt>
    <dgm:pt modelId="{2C2AAB90-893F-47D5-82A2-734059FB9D92}">
      <dgm:prSet phldrT="[Text]"/>
      <dgm:spPr/>
      <dgm:t>
        <a:bodyPr rtlCol="0"/>
        <a:lstStyle/>
        <a:p>
          <a:pPr rtl="0"/>
          <a:r>
            <a:rPr lang="de-DE" noProof="0" dirty="0"/>
            <a:t>Verschiedene Upload-Arten</a:t>
          </a:r>
        </a:p>
      </dgm:t>
      <dgm:extLst>
        <a:ext uri="{E40237B7-FDA0-4F09-8148-C483321AD2D9}">
          <dgm14:cNvPr xmlns:dgm14="http://schemas.microsoft.com/office/drawing/2010/diagram" id="0" name="" title="Group B heading"/>
        </a:ext>
      </dgm:extLst>
    </dgm:pt>
    <dgm:pt modelId="{6F684AA1-8FC8-474E-99EE-C00FF9641A37}" type="parTrans" cxnId="{631B70B3-5374-4903-AC2F-AA1D016A7B5A}">
      <dgm:prSet/>
      <dgm:spPr/>
      <dgm:t>
        <a:bodyPr rtlCol="0"/>
        <a:lstStyle/>
        <a:p>
          <a:pPr rtl="0"/>
          <a:endParaRPr lang="de-DE" noProof="0" dirty="0"/>
        </a:p>
      </dgm:t>
    </dgm:pt>
    <dgm:pt modelId="{257840C3-92B4-4EEF-80AF-B15F7C0E1B69}" type="sibTrans" cxnId="{631B70B3-5374-4903-AC2F-AA1D016A7B5A}">
      <dgm:prSet/>
      <dgm:spPr/>
      <dgm:t>
        <a:bodyPr rtlCol="0"/>
        <a:lstStyle/>
        <a:p>
          <a:pPr rtl="0"/>
          <a:endParaRPr lang="de-DE" noProof="0" dirty="0"/>
        </a:p>
      </dgm:t>
    </dgm:pt>
    <dgm:pt modelId="{17FDBE89-FEA2-415A-905A-E06C7A3F1BB0}">
      <dgm:prSet phldrT="[Text]"/>
      <dgm:spPr/>
      <dgm:t>
        <a:bodyPr rtlCol="0"/>
        <a:lstStyle/>
        <a:p>
          <a:pPr rtl="0"/>
          <a:r>
            <a:rPr lang="de-DE" noProof="0" dirty="0" err="1"/>
            <a:t>FreeForProfit</a:t>
          </a:r>
          <a:r>
            <a:rPr lang="de-DE" noProof="0" dirty="0"/>
            <a:t>-Uploads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18158461-4055-4C65-872E-D21F94201B70}" type="parTrans" cxnId="{D89A987C-9FB0-4C87-A97D-41B1F4FB9CE8}">
      <dgm:prSet/>
      <dgm:spPr/>
      <dgm:t>
        <a:bodyPr rtlCol="0"/>
        <a:lstStyle/>
        <a:p>
          <a:pPr rtl="0"/>
          <a:endParaRPr lang="de-DE" noProof="0" dirty="0"/>
        </a:p>
      </dgm:t>
    </dgm:pt>
    <dgm:pt modelId="{D1C968C3-DFEE-493F-8039-F1FFCB190604}" type="sibTrans" cxnId="{D89A987C-9FB0-4C87-A97D-41B1F4FB9CE8}">
      <dgm:prSet/>
      <dgm:spPr/>
      <dgm:t>
        <a:bodyPr rtlCol="0"/>
        <a:lstStyle/>
        <a:p>
          <a:pPr rtl="0"/>
          <a:endParaRPr lang="de-DE" noProof="0" dirty="0"/>
        </a:p>
      </dgm:t>
    </dgm:pt>
    <dgm:pt modelId="{508B5468-C8CC-4B58-B6EE-6439DA858E65}">
      <dgm:prSet phldrT="[Text]"/>
      <dgm:spPr/>
      <dgm:t>
        <a:bodyPr rtlCol="0"/>
        <a:lstStyle/>
        <a:p>
          <a:pPr rtl="0"/>
          <a:r>
            <a:rPr lang="de-DE" noProof="0" dirty="0" err="1"/>
            <a:t>Tagged</a:t>
          </a:r>
          <a:r>
            <a:rPr lang="de-DE" noProof="0" dirty="0"/>
            <a:t>-Uploads</a:t>
          </a:r>
        </a:p>
      </dgm:t>
    </dgm:pt>
    <dgm:pt modelId="{DE9CF335-DD99-478A-9D43-7828D4211330}" type="parTrans" cxnId="{4422DA46-355E-4DC0-B254-649FB697BE82}">
      <dgm:prSet/>
      <dgm:spPr/>
      <dgm:t>
        <a:bodyPr rtlCol="0"/>
        <a:lstStyle/>
        <a:p>
          <a:pPr rtl="0"/>
          <a:endParaRPr lang="de-DE" noProof="0" dirty="0"/>
        </a:p>
      </dgm:t>
    </dgm:pt>
    <dgm:pt modelId="{2B446AED-8287-4072-AB91-74BE9B311E47}" type="sibTrans" cxnId="{4422DA46-355E-4DC0-B254-649FB697BE82}">
      <dgm:prSet/>
      <dgm:spPr/>
      <dgm:t>
        <a:bodyPr rtlCol="0"/>
        <a:lstStyle/>
        <a:p>
          <a:pPr rtl="0"/>
          <a:endParaRPr lang="de-DE" noProof="0" dirty="0"/>
        </a:p>
      </dgm:t>
    </dgm:pt>
    <dgm:pt modelId="{16D1A8B3-2078-42F7-AB83-DD1B3DA7983E}">
      <dgm:prSet phldrT="[Text]"/>
      <dgm:spPr/>
      <dgm:t>
        <a:bodyPr rtlCol="0"/>
        <a:lstStyle/>
        <a:p>
          <a:pPr rtl="0"/>
          <a:r>
            <a:rPr lang="de-DE" noProof="0" dirty="0"/>
            <a:t>Verlinken von sozialen Medien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89B19AA5-DB66-4B56-ACC5-7DE96DE11184}">
      <dgm:prSet phldrT="[Text]"/>
      <dgm:spPr/>
      <dgm:t>
        <a:bodyPr rtlCol="0"/>
        <a:lstStyle/>
        <a:p>
          <a:pPr rtl="0"/>
          <a:r>
            <a:rPr lang="de-DE" noProof="0" dirty="0"/>
            <a:t>Eine Art Hilfe zum Kontaktaufbau</a:t>
          </a:r>
        </a:p>
      </dgm:t>
      <dgm:extLst>
        <a:ext uri="{E40237B7-FDA0-4F09-8148-C483321AD2D9}">
          <dgm14:cNvPr xmlns:dgm14="http://schemas.microsoft.com/office/drawing/2010/diagram" id="0" name="" title="Group C heading"/>
        </a:ext>
      </dgm:extLst>
    </dgm:pt>
    <dgm:pt modelId="{B2A2ADCB-A6A5-48E1-9040-1AB8E0F71EA0}" type="sibTrans" cxnId="{8F5C0E86-1683-465C-B9D0-6092C5142B91}">
      <dgm:prSet/>
      <dgm:spPr/>
      <dgm:t>
        <a:bodyPr rtlCol="0"/>
        <a:lstStyle/>
        <a:p>
          <a:pPr rtl="0"/>
          <a:endParaRPr lang="de-DE" noProof="0" dirty="0"/>
        </a:p>
      </dgm:t>
    </dgm:pt>
    <dgm:pt modelId="{8DEC590E-5586-4EF1-9AF7-7D00E9AEA120}" type="parTrans" cxnId="{8F5C0E86-1683-465C-B9D0-6092C5142B91}">
      <dgm:prSet/>
      <dgm:spPr/>
      <dgm:t>
        <a:bodyPr rtlCol="0"/>
        <a:lstStyle/>
        <a:p>
          <a:pPr rtl="0"/>
          <a:endParaRPr lang="de-DE" noProof="0" dirty="0"/>
        </a:p>
      </dgm:t>
    </dgm:pt>
    <dgm:pt modelId="{43314006-05E6-4378-A900-E879524200F7}" type="sibTrans" cxnId="{25D983B3-AAE9-49BE-AFE1-155E8DA9F9C4}">
      <dgm:prSet/>
      <dgm:spPr/>
      <dgm:t>
        <a:bodyPr rtlCol="0"/>
        <a:lstStyle/>
        <a:p>
          <a:pPr rtl="0"/>
          <a:endParaRPr lang="de-DE" noProof="0" dirty="0"/>
        </a:p>
      </dgm:t>
    </dgm:pt>
    <dgm:pt modelId="{A1651207-0A31-4067-AB01-52332C097C32}" type="parTrans" cxnId="{25D983B3-AAE9-49BE-AFE1-155E8DA9F9C4}">
      <dgm:prSet/>
      <dgm:spPr/>
      <dgm:t>
        <a:bodyPr rtlCol="0"/>
        <a:lstStyle/>
        <a:p>
          <a:pPr rtl="0"/>
          <a:endParaRPr lang="de-DE" noProof="0" dirty="0"/>
        </a:p>
      </dgm:t>
    </dgm:pt>
    <dgm:pt modelId="{2BDA61DD-0B1B-4EFA-B982-DD56A80A0F11}" type="pres">
      <dgm:prSet presAssocID="{19EF1F50-9356-40ED-B690-45552EFB10D4}" presName="linear" presStyleCnt="0">
        <dgm:presLayoutVars>
          <dgm:animLvl val="lvl"/>
          <dgm:resizeHandles val="exact"/>
        </dgm:presLayoutVars>
      </dgm:prSet>
      <dgm:spPr/>
    </dgm:pt>
    <dgm:pt modelId="{26C779F2-EC33-4DC6-8641-7142A09A4701}" type="pres">
      <dgm:prSet presAssocID="{DD6FB3A1-42BB-4F44-9E00-990BE32DD88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5024891-B63E-4C05-BC69-6700AFBBEB1B}" type="pres">
      <dgm:prSet presAssocID="{DD6FB3A1-42BB-4F44-9E00-990BE32DD884}" presName="childText" presStyleLbl="revTx" presStyleIdx="0" presStyleCnt="3">
        <dgm:presLayoutVars>
          <dgm:bulletEnabled val="1"/>
        </dgm:presLayoutVars>
      </dgm:prSet>
      <dgm:spPr/>
    </dgm:pt>
    <dgm:pt modelId="{000476BB-445B-486F-A920-2DF4BFB38FF2}" type="pres">
      <dgm:prSet presAssocID="{2C2AAB90-893F-47D5-82A2-734059FB9D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3146445-1712-4DA0-B8A1-A47FEB5E23B8}" type="pres">
      <dgm:prSet presAssocID="{2C2AAB90-893F-47D5-82A2-734059FB9D92}" presName="childText" presStyleLbl="revTx" presStyleIdx="1" presStyleCnt="3">
        <dgm:presLayoutVars>
          <dgm:bulletEnabled val="1"/>
        </dgm:presLayoutVars>
      </dgm:prSet>
      <dgm:spPr/>
    </dgm:pt>
    <dgm:pt modelId="{1D322FDB-295E-4D71-B19E-193DFB1C1ECE}" type="pres">
      <dgm:prSet presAssocID="{89B19AA5-DB66-4B56-ACC5-7DE96DE1118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0AF5DD1-D379-47D2-87A6-839B408FA3FD}" type="pres">
      <dgm:prSet presAssocID="{89B19AA5-DB66-4B56-ACC5-7DE96DE1118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430D00D-9A1D-49C6-8508-2C47D759AF89}" type="presOf" srcId="{508B5468-C8CC-4B58-B6EE-6439DA858E65}" destId="{93146445-1712-4DA0-B8A1-A47FEB5E23B8}" srcOrd="0" destOrd="1" presId="urn:microsoft.com/office/officeart/2005/8/layout/vList2"/>
    <dgm:cxn modelId="{9C86B636-55E1-452A-99BD-F997855217AA}" srcId="{DD6FB3A1-42BB-4F44-9E00-990BE32DD884}" destId="{7DF6FBD0-4955-4D32-A8DA-339A75E9A87B}" srcOrd="1" destOrd="0" parTransId="{71C0325D-E6CB-48A2-BE81-FDD592311733}" sibTransId="{1942AA21-1B5F-4261-AB04-0000F1809728}"/>
    <dgm:cxn modelId="{CAE95263-20E5-4859-801E-95D5AB3FE6EF}" type="presOf" srcId="{19EF1F50-9356-40ED-B690-45552EFB10D4}" destId="{2BDA61DD-0B1B-4EFA-B982-DD56A80A0F11}" srcOrd="0" destOrd="0" presId="urn:microsoft.com/office/officeart/2005/8/layout/vList2"/>
    <dgm:cxn modelId="{77A63044-C477-4A21-B4F2-EEA4ACB4D0DE}" type="presOf" srcId="{DD6FB3A1-42BB-4F44-9E00-990BE32DD884}" destId="{26C779F2-EC33-4DC6-8641-7142A09A4701}" srcOrd="0" destOrd="0" presId="urn:microsoft.com/office/officeart/2005/8/layout/vList2"/>
    <dgm:cxn modelId="{DC234F64-EBE7-442A-99C7-7AC3CBAB8EAA}" srcId="{DD6FB3A1-42BB-4F44-9E00-990BE32DD884}" destId="{FD1D776F-3312-4C1C-B05A-6F3E23788566}" srcOrd="0" destOrd="0" parTransId="{68761261-F83C-4BBF-B20B-51C7D0224EF8}" sibTransId="{B5FCADFA-BEFF-4644-A3E0-4FB4850EC763}"/>
    <dgm:cxn modelId="{4422DA46-355E-4DC0-B254-649FB697BE82}" srcId="{2C2AAB90-893F-47D5-82A2-734059FB9D92}" destId="{508B5468-C8CC-4B58-B6EE-6439DA858E65}" srcOrd="1" destOrd="0" parTransId="{DE9CF335-DD99-478A-9D43-7828D4211330}" sibTransId="{2B446AED-8287-4072-AB91-74BE9B311E47}"/>
    <dgm:cxn modelId="{1D4DC148-15FA-4D48-A812-F300A00BBD8D}" type="presOf" srcId="{2C2AAB90-893F-47D5-82A2-734059FB9D92}" destId="{000476BB-445B-486F-A920-2DF4BFB38FF2}" srcOrd="0" destOrd="0" presId="urn:microsoft.com/office/officeart/2005/8/layout/vList2"/>
    <dgm:cxn modelId="{0C71116B-4410-429C-B93F-D627D43E6B3A}" type="presOf" srcId="{16D1A8B3-2078-42F7-AB83-DD1B3DA7983E}" destId="{30AF5DD1-D379-47D2-87A6-839B408FA3FD}" srcOrd="0" destOrd="0" presId="urn:microsoft.com/office/officeart/2005/8/layout/vList2"/>
    <dgm:cxn modelId="{D89A987C-9FB0-4C87-A97D-41B1F4FB9CE8}" srcId="{2C2AAB90-893F-47D5-82A2-734059FB9D92}" destId="{17FDBE89-FEA2-415A-905A-E06C7A3F1BB0}" srcOrd="0" destOrd="0" parTransId="{18158461-4055-4C65-872E-D21F94201B70}" sibTransId="{D1C968C3-DFEE-493F-8039-F1FFCB190604}"/>
    <dgm:cxn modelId="{8F5C0E86-1683-465C-B9D0-6092C5142B91}" srcId="{19EF1F50-9356-40ED-B690-45552EFB10D4}" destId="{89B19AA5-DB66-4B56-ACC5-7DE96DE11184}" srcOrd="2" destOrd="0" parTransId="{8DEC590E-5586-4EF1-9AF7-7D00E9AEA120}" sibTransId="{B2A2ADCB-A6A5-48E1-9040-1AB8E0F71EA0}"/>
    <dgm:cxn modelId="{F76B999B-7205-4CEB-9944-D6638A873F63}" srcId="{19EF1F50-9356-40ED-B690-45552EFB10D4}" destId="{DD6FB3A1-42BB-4F44-9E00-990BE32DD884}" srcOrd="0" destOrd="0" parTransId="{81F03BFE-578B-439D-BD6E-BE460597E3DE}" sibTransId="{F350060D-D24C-49B7-945E-7B7A1EF4B4C6}"/>
    <dgm:cxn modelId="{B646DBAC-AA04-4328-827A-914A31A283CB}" type="presOf" srcId="{FD1D776F-3312-4C1C-B05A-6F3E23788566}" destId="{75024891-B63E-4C05-BC69-6700AFBBEB1B}" srcOrd="0" destOrd="0" presId="urn:microsoft.com/office/officeart/2005/8/layout/vList2"/>
    <dgm:cxn modelId="{C7DF26B1-9A22-4A53-8935-645B8179CC19}" type="presOf" srcId="{89B19AA5-DB66-4B56-ACC5-7DE96DE11184}" destId="{1D322FDB-295E-4D71-B19E-193DFB1C1ECE}" srcOrd="0" destOrd="0" presId="urn:microsoft.com/office/officeart/2005/8/layout/vList2"/>
    <dgm:cxn modelId="{631B70B3-5374-4903-AC2F-AA1D016A7B5A}" srcId="{19EF1F50-9356-40ED-B690-45552EFB10D4}" destId="{2C2AAB90-893F-47D5-82A2-734059FB9D92}" srcOrd="1" destOrd="0" parTransId="{6F684AA1-8FC8-474E-99EE-C00FF9641A37}" sibTransId="{257840C3-92B4-4EEF-80AF-B15F7C0E1B69}"/>
    <dgm:cxn modelId="{25D983B3-AAE9-49BE-AFE1-155E8DA9F9C4}" srcId="{89B19AA5-DB66-4B56-ACC5-7DE96DE11184}" destId="{16D1A8B3-2078-42F7-AB83-DD1B3DA7983E}" srcOrd="0" destOrd="0" parTransId="{A1651207-0A31-4067-AB01-52332C097C32}" sibTransId="{43314006-05E6-4378-A900-E879524200F7}"/>
    <dgm:cxn modelId="{90B9A7FA-5330-496A-91F2-88AB99855BC3}" type="presOf" srcId="{7DF6FBD0-4955-4D32-A8DA-339A75E9A87B}" destId="{75024891-B63E-4C05-BC69-6700AFBBEB1B}" srcOrd="0" destOrd="1" presId="urn:microsoft.com/office/officeart/2005/8/layout/vList2"/>
    <dgm:cxn modelId="{572D98FE-FFB9-422D-983B-09D12EF42E31}" type="presOf" srcId="{17FDBE89-FEA2-415A-905A-E06C7A3F1BB0}" destId="{93146445-1712-4DA0-B8A1-A47FEB5E23B8}" srcOrd="0" destOrd="0" presId="urn:microsoft.com/office/officeart/2005/8/layout/vList2"/>
    <dgm:cxn modelId="{098D3391-FAE1-4B0A-A559-77DC85583A22}" type="presParOf" srcId="{2BDA61DD-0B1B-4EFA-B982-DD56A80A0F11}" destId="{26C779F2-EC33-4DC6-8641-7142A09A4701}" srcOrd="0" destOrd="0" presId="urn:microsoft.com/office/officeart/2005/8/layout/vList2"/>
    <dgm:cxn modelId="{C6695637-ED30-4C24-AA11-6606202B9C37}" type="presParOf" srcId="{2BDA61DD-0B1B-4EFA-B982-DD56A80A0F11}" destId="{75024891-B63E-4C05-BC69-6700AFBBEB1B}" srcOrd="1" destOrd="0" presId="urn:microsoft.com/office/officeart/2005/8/layout/vList2"/>
    <dgm:cxn modelId="{EA7C2520-660A-4FC5-8DDD-BB1530410AAA}" type="presParOf" srcId="{2BDA61DD-0B1B-4EFA-B982-DD56A80A0F11}" destId="{000476BB-445B-486F-A920-2DF4BFB38FF2}" srcOrd="2" destOrd="0" presId="urn:microsoft.com/office/officeart/2005/8/layout/vList2"/>
    <dgm:cxn modelId="{44C361C1-31A9-4489-89DF-4E63B98C2BD4}" type="presParOf" srcId="{2BDA61DD-0B1B-4EFA-B982-DD56A80A0F11}" destId="{93146445-1712-4DA0-B8A1-A47FEB5E23B8}" srcOrd="3" destOrd="0" presId="urn:microsoft.com/office/officeart/2005/8/layout/vList2"/>
    <dgm:cxn modelId="{47AB4830-6650-4898-A131-C75BBDF0BA2A}" type="presParOf" srcId="{2BDA61DD-0B1B-4EFA-B982-DD56A80A0F11}" destId="{1D322FDB-295E-4D71-B19E-193DFB1C1ECE}" srcOrd="4" destOrd="0" presId="urn:microsoft.com/office/officeart/2005/8/layout/vList2"/>
    <dgm:cxn modelId="{F007E5BD-9320-4FB6-8732-FBFD0177DEB1}" type="presParOf" srcId="{2BDA61DD-0B1B-4EFA-B982-DD56A80A0F11}" destId="{30AF5DD1-D379-47D2-87A6-839B408FA3F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779F2-EC33-4DC6-8641-7142A09A4701}">
      <dsp:nvSpPr>
        <dsp:cNvPr id="0" name=""/>
        <dsp:cNvSpPr/>
      </dsp:nvSpPr>
      <dsp:spPr>
        <a:xfrm>
          <a:off x="0" y="197249"/>
          <a:ext cx="5943718" cy="6540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noProof="0" dirty="0"/>
            <a:t>Rap-Plattform</a:t>
          </a:r>
        </a:p>
      </dsp:txBody>
      <dsp:txXfrm>
        <a:off x="31927" y="229176"/>
        <a:ext cx="5879864" cy="590176"/>
      </dsp:txXfrm>
    </dsp:sp>
    <dsp:sp modelId="{75024891-B63E-4C05-BC69-6700AFBBEB1B}">
      <dsp:nvSpPr>
        <dsp:cNvPr id="0" name=""/>
        <dsp:cNvSpPr/>
      </dsp:nvSpPr>
      <dsp:spPr>
        <a:xfrm>
          <a:off x="0" y="851279"/>
          <a:ext cx="5943718" cy="740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713" tIns="33020" rIns="184912" bIns="3302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noProof="0" dirty="0"/>
            <a:t>Austausch zwischen Rappern und Producern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noProof="0" dirty="0"/>
            <a:t>Up- und Download</a:t>
          </a:r>
        </a:p>
      </dsp:txBody>
      <dsp:txXfrm>
        <a:off x="0" y="851279"/>
        <a:ext cx="5943718" cy="740024"/>
      </dsp:txXfrm>
    </dsp:sp>
    <dsp:sp modelId="{000476BB-445B-486F-A920-2DF4BFB38FF2}">
      <dsp:nvSpPr>
        <dsp:cNvPr id="0" name=""/>
        <dsp:cNvSpPr/>
      </dsp:nvSpPr>
      <dsp:spPr>
        <a:xfrm>
          <a:off x="0" y="1591304"/>
          <a:ext cx="5943718" cy="6540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noProof="0" dirty="0"/>
            <a:t>Verschiedene Upload-Arten</a:t>
          </a:r>
        </a:p>
      </dsp:txBody>
      <dsp:txXfrm>
        <a:off x="31927" y="1623231"/>
        <a:ext cx="5879864" cy="590176"/>
      </dsp:txXfrm>
    </dsp:sp>
    <dsp:sp modelId="{93146445-1712-4DA0-B8A1-A47FEB5E23B8}">
      <dsp:nvSpPr>
        <dsp:cNvPr id="0" name=""/>
        <dsp:cNvSpPr/>
      </dsp:nvSpPr>
      <dsp:spPr>
        <a:xfrm>
          <a:off x="0" y="2245335"/>
          <a:ext cx="5943718" cy="740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713" tIns="33020" rIns="184912" bIns="3302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noProof="0" dirty="0" err="1"/>
            <a:t>FreeForProfit</a:t>
          </a:r>
          <a:r>
            <a:rPr lang="de-DE" sz="2000" kern="1200" noProof="0" dirty="0"/>
            <a:t>-Uploads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noProof="0" dirty="0" err="1"/>
            <a:t>Tagged</a:t>
          </a:r>
          <a:r>
            <a:rPr lang="de-DE" sz="2000" kern="1200" noProof="0" dirty="0"/>
            <a:t>-Uploads</a:t>
          </a:r>
        </a:p>
      </dsp:txBody>
      <dsp:txXfrm>
        <a:off x="0" y="2245335"/>
        <a:ext cx="5943718" cy="740024"/>
      </dsp:txXfrm>
    </dsp:sp>
    <dsp:sp modelId="{1D322FDB-295E-4D71-B19E-193DFB1C1ECE}">
      <dsp:nvSpPr>
        <dsp:cNvPr id="0" name=""/>
        <dsp:cNvSpPr/>
      </dsp:nvSpPr>
      <dsp:spPr>
        <a:xfrm>
          <a:off x="0" y="2985360"/>
          <a:ext cx="5943718" cy="6540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noProof="0" dirty="0"/>
            <a:t>Eine Art Hilfe zum Kontaktaufbau</a:t>
          </a:r>
        </a:p>
      </dsp:txBody>
      <dsp:txXfrm>
        <a:off x="31927" y="3017287"/>
        <a:ext cx="5879864" cy="590176"/>
      </dsp:txXfrm>
    </dsp:sp>
    <dsp:sp modelId="{30AF5DD1-D379-47D2-87A6-839B408FA3FD}">
      <dsp:nvSpPr>
        <dsp:cNvPr id="0" name=""/>
        <dsp:cNvSpPr/>
      </dsp:nvSpPr>
      <dsp:spPr>
        <a:xfrm>
          <a:off x="0" y="3639390"/>
          <a:ext cx="5943718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713" tIns="33020" rIns="184912" bIns="3302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noProof="0" dirty="0"/>
            <a:t>Verlinken von sozialen Medien</a:t>
          </a:r>
        </a:p>
      </dsp:txBody>
      <dsp:txXfrm>
        <a:off x="0" y="3639390"/>
        <a:ext cx="5943718" cy="430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4996BE-2909-4C78-9B17-72A0A65F1678}" type="datetime1">
              <a:rPr lang="de-DE" smtClean="0"/>
              <a:t>06.06.2021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F2C6B-0C1B-4F88-BCBA-898BA50DE7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F2997B-87A3-4857-88C0-AF70DD500B54}" type="datetime1">
              <a:rPr lang="de-DE" smtClean="0"/>
              <a:t>06.06.2021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F8E53BB-F993-49A1-9E37-CA3E5BE0709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9921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806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221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7019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21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7906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127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9308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59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6818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9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" name="Rechteck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8" name="Rechteck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 rtlCol="0"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499616" y="4800600"/>
            <a:ext cx="7333488" cy="1371600"/>
          </a:xfrm>
        </p:spPr>
        <p:txBody>
          <a:bodyPr rtlCol="0"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79082" indent="0">
              <a:buNone/>
              <a:defRPr/>
            </a:lvl2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2"/>
          <p:cNvSpPr/>
          <p:nvPr userDrawn="1"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1" name="Rechteck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2" name="Rechteck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black">
          <a:xfrm>
            <a:off x="7923211" y="457200"/>
            <a:ext cx="3781439" cy="3276600"/>
          </a:xfrm>
        </p:spPr>
        <p:txBody>
          <a:bodyPr rtlCol="0"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dirty="0" err="1"/>
              <a:t>Titelmasterfor-mat</a:t>
            </a:r>
            <a:r>
              <a:rPr lang="de-DE" dirty="0"/>
              <a:t> durch Klicken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1C54C2C-CC15-4599-BF6A-975D9A8CE621}" type="datetime1">
              <a:rPr lang="de-DE" smtClean="0"/>
              <a:t>06.06.2021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C7B552-7AA3-455D-97AC-FC7E775E56C3}" type="datetime1">
              <a:rPr lang="de-DE" smtClean="0"/>
              <a:t>06.06.2021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8" name="Rechteck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609AD954-79D4-4DCB-91D7-92FD97033715}" type="datetime1">
              <a:rPr lang="de-DE" smtClean="0"/>
              <a:t>06.06.2021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D3DD78-E0F4-41D9-A23D-DB541DD0768E}" type="datetime1">
              <a:rPr lang="de-DE" smtClean="0"/>
              <a:t>06.06.2021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" name="Rechteck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8" name="Rechteck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 rtlCol="0"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Bildplatzhalter 16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01775" y="5562600"/>
            <a:ext cx="7335837" cy="8382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dirty="0"/>
              <a:t>Formatvorlage des Untertitelmasters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2"/>
          <p:cNvSpPr/>
          <p:nvPr userDrawn="1"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5" name="Rechteck 12"/>
          <p:cNvSpPr/>
          <p:nvPr userDrawn="1"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24B45B-FE08-4DFB-ACBF-344482EFB3D9}" type="datetime1">
              <a:rPr lang="de-DE" smtClean="0"/>
              <a:t>06.06.2021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E6CA0A-AA86-45E7-B2C5-6A3CA903ED28}" type="datetime1">
              <a:rPr lang="de-DE" smtClean="0"/>
              <a:t>06.06.2021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42278-D518-4DBB-8516-576AF37EED71}" type="datetime1">
              <a:rPr lang="de-DE" smtClean="0"/>
              <a:t>06.06.2021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FB286B-36BC-43C7-97A4-3E5196BC1E89}" type="datetime1">
              <a:rPr lang="de-DE" smtClean="0"/>
              <a:t>06.06.2021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8" name="Rechteck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D3C9C69-F4AC-49F9-A6A9-E2EE273032CB}" type="datetime1">
              <a:rPr lang="de-DE" smtClean="0"/>
              <a:t>06.06.2021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1" name="Rechteck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2" name="Rechteck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black">
          <a:xfrm>
            <a:off x="7923212" y="457200"/>
            <a:ext cx="3781439" cy="3276600"/>
          </a:xfrm>
        </p:spPr>
        <p:txBody>
          <a:bodyPr rtlCol="0"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dirty="0" err="1"/>
              <a:t>Titelmasterfor-mat</a:t>
            </a:r>
            <a:r>
              <a:rPr lang="de-DE" dirty="0"/>
              <a:t>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25B713EB-64B0-487C-91C4-EEFFD0E50321}" type="datetime1">
              <a:rPr lang="de-DE" smtClean="0"/>
              <a:t>06.06.2021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3" name="Rechteck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" name="Rechteck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F1BAD21-3FBE-4763-9AD0-5333F3298BE2}" type="datetime1">
              <a:rPr lang="de-DE" smtClean="0"/>
              <a:t>06.06.2021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5382E9EE-A870-438B-947A-FF671DFAFC9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Rap-Plattform</a:t>
            </a:r>
          </a:p>
        </p:txBody>
      </p:sp>
      <p:pic>
        <p:nvPicPr>
          <p:cNvPr id="10" name="Bildplatzhalter 9" descr="Klaviertasten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/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Ein ITP Projekt von Elias Hoffmann, Samuel Gerhartinger, Gabriel Poslanovic, Adam Sowemimo und Hasan Tuncel</a:t>
            </a:r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Zukunft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6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Zukunft des Projekts 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  <a:p>
            <a:pPr rtl="0"/>
            <a:r>
              <a:rPr lang="de-DE" dirty="0"/>
              <a:t>Fortsetzung als Diplomarbeit</a:t>
            </a:r>
          </a:p>
          <a:p>
            <a:pPr rtl="0"/>
            <a:r>
              <a:rPr lang="de-DE" dirty="0"/>
              <a:t>Neue Funktionalitäten</a:t>
            </a:r>
          </a:p>
          <a:p>
            <a:pPr rtl="0"/>
            <a:r>
              <a:rPr lang="de-DE" dirty="0"/>
              <a:t>Ansprechende Website mittels Design</a:t>
            </a:r>
          </a:p>
          <a:p>
            <a:pPr rtl="0"/>
            <a:r>
              <a:rPr lang="de-DE" dirty="0"/>
              <a:t>Usability-Tests und Studien der Zielgruppe</a:t>
            </a:r>
          </a:p>
          <a:p>
            <a:pPr rtl="0"/>
            <a:r>
              <a:rPr lang="de-DE" dirty="0"/>
              <a:t>Vermarktung auf sozialen Medien</a:t>
            </a:r>
          </a:p>
        </p:txBody>
      </p:sp>
    </p:spTree>
    <p:extLst>
      <p:ext uri="{BB962C8B-B14F-4D97-AF65-F5344CB8AC3E}">
        <p14:creationId xmlns:p14="http://schemas.microsoft.com/office/powerpoint/2010/main" val="369503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Übersicht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  <a:p>
            <a:pPr rtl="0"/>
            <a:r>
              <a:rPr lang="de-DE" dirty="0"/>
              <a:t>Das Team</a:t>
            </a:r>
          </a:p>
          <a:p>
            <a:pPr rtl="0"/>
            <a:r>
              <a:rPr lang="de-DE" dirty="0"/>
              <a:t>Projektidee</a:t>
            </a:r>
          </a:p>
          <a:p>
            <a:pPr rtl="0"/>
            <a:r>
              <a:rPr lang="de-DE" dirty="0"/>
              <a:t>Vorstellung der Website </a:t>
            </a:r>
          </a:p>
          <a:p>
            <a:pPr rtl="0"/>
            <a:r>
              <a:rPr lang="de-DE" dirty="0"/>
              <a:t>Erkenntnisse</a:t>
            </a:r>
          </a:p>
          <a:p>
            <a:pPr rtl="0"/>
            <a:r>
              <a:rPr lang="de-DE" dirty="0"/>
              <a:t>Zukunft </a:t>
            </a:r>
          </a:p>
        </p:txBody>
      </p:sp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Das Team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1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Das Team – Leitende Organe 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1B284F-41D4-4C6B-B35E-FC4A60F17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826" y="2666999"/>
            <a:ext cx="160972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A43E56B-7BF1-442C-87A0-716748EF2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14" y="2669703"/>
            <a:ext cx="1590631" cy="221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09E3135-834E-49F1-9DCB-91029CBA493A}"/>
              </a:ext>
            </a:extLst>
          </p:cNvPr>
          <p:cNvSpPr txBox="1"/>
          <p:nvPr/>
        </p:nvSpPr>
        <p:spPr>
          <a:xfrm>
            <a:off x="2650451" y="5013176"/>
            <a:ext cx="216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Gabriel Poslanovic</a:t>
            </a:r>
          </a:p>
          <a:p>
            <a:pPr algn="ctr"/>
            <a:r>
              <a:rPr lang="de-DE" dirty="0"/>
              <a:t>Scrum Master</a:t>
            </a:r>
            <a:endParaRPr lang="de-AT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17C1A56-E5BF-4914-89A2-51B3FE0D532E}"/>
              </a:ext>
            </a:extLst>
          </p:cNvPr>
          <p:cNvSpPr txBox="1"/>
          <p:nvPr/>
        </p:nvSpPr>
        <p:spPr>
          <a:xfrm>
            <a:off x="7212519" y="5013175"/>
            <a:ext cx="237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Samuel Gerhartinger</a:t>
            </a:r>
          </a:p>
          <a:p>
            <a:pPr algn="ctr"/>
            <a:r>
              <a:rPr lang="de-AT" dirty="0"/>
              <a:t>Product Owner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02915D-A2F1-40A0-B8C8-D93D4A36E4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059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Das Team – Mitarbeiter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09E3135-834E-49F1-9DCB-91029CBA493A}"/>
              </a:ext>
            </a:extLst>
          </p:cNvPr>
          <p:cNvSpPr txBox="1"/>
          <p:nvPr/>
        </p:nvSpPr>
        <p:spPr>
          <a:xfrm>
            <a:off x="5014174" y="5013175"/>
            <a:ext cx="216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Adam Sowemimo</a:t>
            </a:r>
          </a:p>
          <a:p>
            <a:pPr algn="ctr"/>
            <a:r>
              <a:rPr lang="de-AT" dirty="0"/>
              <a:t>Mitarbeiter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17C1A56-E5BF-4914-89A2-51B3FE0D532E}"/>
              </a:ext>
            </a:extLst>
          </p:cNvPr>
          <p:cNvSpPr txBox="1"/>
          <p:nvPr/>
        </p:nvSpPr>
        <p:spPr>
          <a:xfrm>
            <a:off x="8610069" y="5013176"/>
            <a:ext cx="237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Hasan Tuncel</a:t>
            </a:r>
          </a:p>
          <a:p>
            <a:pPr algn="ctr"/>
            <a:r>
              <a:rPr lang="de-AT" dirty="0"/>
              <a:t>Mitarbeiter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3445A6AE-54AE-472C-9B79-D76A54FCDF4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390" y="2695429"/>
            <a:ext cx="1610043" cy="221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3162FE7-C761-42EC-A902-F972ADE1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558" y="2698294"/>
            <a:ext cx="1610043" cy="221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04AD9ECE-B7B2-4948-BE55-586267DD0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2695429"/>
            <a:ext cx="1610043" cy="221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56D924A2-3A5E-4206-A142-E9EFE6833B78}"/>
              </a:ext>
            </a:extLst>
          </p:cNvPr>
          <p:cNvSpPr txBox="1"/>
          <p:nvPr/>
        </p:nvSpPr>
        <p:spPr>
          <a:xfrm>
            <a:off x="1247197" y="5013175"/>
            <a:ext cx="216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Elias Hoffmann</a:t>
            </a:r>
          </a:p>
          <a:p>
            <a:pPr algn="ctr"/>
            <a:r>
              <a:rPr lang="de-AT" dirty="0"/>
              <a:t>Mitarbeiter</a:t>
            </a:r>
          </a:p>
        </p:txBody>
      </p:sp>
    </p:spTree>
    <p:extLst>
      <p:ext uri="{BB962C8B-B14F-4D97-AF65-F5344CB8AC3E}">
        <p14:creationId xmlns:p14="http://schemas.microsoft.com/office/powerpoint/2010/main" val="15970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Projektidee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013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Projektidee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graphicFrame>
        <p:nvGraphicFramePr>
          <p:cNvPr id="6" name="Inhaltsplatzhalter 5" descr="Vertikale Aufzählung, die drei Gruppen untereinander mit Aufzählungspunkten für Aufgaben unter jeder Gruppe zeigt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71579083"/>
              </p:ext>
            </p:extLst>
          </p:nvPr>
        </p:nvGraphicFramePr>
        <p:xfrm>
          <a:off x="1518846" y="1870609"/>
          <a:ext cx="5943718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027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Website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101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Erkenntnisse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083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urven 16: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850_TF02801094.potx" id="{BDD5C7EC-B37E-49BA-B1E5-55AEEF98BD6A}" vid="{018DD996-F7C8-497F-A843-7D211517A1B9}"/>
    </a:ext>
  </a:extLst>
</a:theme>
</file>

<file path=ppt/theme/theme2.xml><?xml version="1.0" encoding="utf-8"?>
<a:theme xmlns:a="http://schemas.openxmlformats.org/drawingml/2006/main" name="Office-Design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Schwingen der Musik-Präsentation (Breitbild)</Template>
  <TotalTime>0</TotalTime>
  <Words>115</Words>
  <Application>Microsoft Office PowerPoint</Application>
  <PresentationFormat>Benutzerdefiniert</PresentationFormat>
  <Paragraphs>53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Euphemia</vt:lpstr>
      <vt:lpstr>Kurven 16:9</vt:lpstr>
      <vt:lpstr>Rap-Plattform</vt:lpstr>
      <vt:lpstr>Übersicht</vt:lpstr>
      <vt:lpstr>Das Team</vt:lpstr>
      <vt:lpstr>Das Team – Leitende Organe </vt:lpstr>
      <vt:lpstr>Das Team – Mitarbeiter</vt:lpstr>
      <vt:lpstr>Projektidee</vt:lpstr>
      <vt:lpstr>Projektidee</vt:lpstr>
      <vt:lpstr>Website</vt:lpstr>
      <vt:lpstr>Erkenntnisse</vt:lpstr>
      <vt:lpstr>Zukunft</vt:lpstr>
      <vt:lpstr>Zukunft des Projekts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Rap-Plattform</dc:title>
  <dc:creator>Poslanovic Gabriel</dc:creator>
  <cp:lastModifiedBy>Poslanovic Gabriel</cp:lastModifiedBy>
  <cp:revision>8</cp:revision>
  <dcterms:created xsi:type="dcterms:W3CDTF">2021-06-06T16:35:16Z</dcterms:created>
  <dcterms:modified xsi:type="dcterms:W3CDTF">2021-06-06T16:58:13Z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