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DE8979-71FB-44AD-8EF8-5CD5999975E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03/06/21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992D58-29F3-4F1A-AC6F-2ACEA7A7C6F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21A38A2-0977-4139-A1C5-2D3B1BCD892D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03/06/21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307F939-2F6C-4663-999F-4268EEDB478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365760"/>
            <a:ext cx="9143640" cy="941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Contexto de Negócio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3320" y="393192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395480" y="251676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7967160" y="2652480"/>
            <a:ext cx="30700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Agência de Excursões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Cida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Line 5"/>
          <p:cNvSpPr/>
          <p:nvPr/>
        </p:nvSpPr>
        <p:spPr>
          <a:xfrm>
            <a:off x="2592000" y="4504320"/>
            <a:ext cx="48031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2798640" y="2949480"/>
            <a:ext cx="431028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Adquirir Excursão</a:t>
            </a:r>
            <a:endParaRPr b="0" lang="pt-B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Cancelar Excursão</a:t>
            </a:r>
            <a:endParaRPr b="0" lang="pt-B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Receber informações pré-viagem</a:t>
            </a:r>
            <a:endParaRPr b="0" lang="pt-B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Informar imprevistos</a:t>
            </a:r>
            <a:endParaRPr b="0" lang="pt-B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Receber informações durante a viagem</a:t>
            </a:r>
            <a:endParaRPr b="0" lang="pt-BR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Avaliar Excursão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Adquirir Excursão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Comercial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Tratar da venda da Excursão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4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Cancelar Excursão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Administração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Tratar do cancelamento da Excursão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1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Receber informações pré-viagem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Suporte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Informar detalhes pré viagem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Receber informações do cliente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Suporte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Receber informações do 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5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Receber informações durante a viagem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Suporte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Informar detalhes durante a viagem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Cenário: Avaliar Excursão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82480" y="2441880"/>
            <a:ext cx="2488320" cy="114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Cliente (Turista)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249320" y="1855800"/>
            <a:ext cx="4213800" cy="3975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8054640" y="2283840"/>
            <a:ext cx="2895120" cy="11682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Suporte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(Nó Operacional)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8111880" y="4067280"/>
            <a:ext cx="2488320" cy="1144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Receber a avaliação do 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Line 6"/>
          <p:cNvSpPr/>
          <p:nvPr/>
        </p:nvSpPr>
        <p:spPr>
          <a:xfrm>
            <a:off x="3071160" y="3013920"/>
            <a:ext cx="49834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Line 7"/>
          <p:cNvSpPr/>
          <p:nvPr/>
        </p:nvSpPr>
        <p:spPr>
          <a:xfrm>
            <a:off x="9356400" y="3452400"/>
            <a:ext cx="0" cy="6148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LibreOffice/6.4.7.2$Linux_X86_64 LibreOffice_project/40$Build-2</Application>
  <Words>140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2021-03-08T22:13:49Z</dcterms:created>
  <dc:creator>Fábio Santos</dc:creator>
  <dc:description/>
  <dc:language>pt-BR</dc:language>
  <cp:lastModifiedBy/>
  <dcterms:modified xsi:type="dcterms:W3CDTF">2021-06-03T17:47:52Z</dcterms:modified>
  <cp:revision>18</cp:revision>
  <dc:subject/>
  <dc:title>Contexto de Negócio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