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EAEFEC-75EE-4009-95B1-6CEA314E6B25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8653BF-B45A-4592-B902-FB872A5AAE0D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DF49-F7C3-4DB9-9C70-34203BB95253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350AA-C83D-463E-8EDA-721682EBB7D4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DF49-F7C3-4DB9-9C70-34203BB95253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350AA-C83D-463E-8EDA-721682EBB7D4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DF49-F7C3-4DB9-9C70-34203BB95253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350AA-C83D-463E-8EDA-721682EBB7D4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DF49-F7C3-4DB9-9C70-34203BB95253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350AA-C83D-463E-8EDA-721682EBB7D4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DF49-F7C3-4DB9-9C70-34203BB95253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350AA-C83D-463E-8EDA-721682EBB7D4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DF49-F7C3-4DB9-9C70-34203BB95253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350AA-C83D-463E-8EDA-721682EBB7D4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DF49-F7C3-4DB9-9C70-34203BB95253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350AA-C83D-463E-8EDA-721682EBB7D4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DF49-F7C3-4DB9-9C70-34203BB95253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350AA-C83D-463E-8EDA-721682EBB7D4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DF49-F7C3-4DB9-9C70-34203BB95253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350AA-C83D-463E-8EDA-721682EBB7D4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DF49-F7C3-4DB9-9C70-34203BB95253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350AA-C83D-463E-8EDA-721682EBB7D4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DF49-F7C3-4DB9-9C70-34203BB95253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350AA-C83D-463E-8EDA-721682EBB7D4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2DF49-F7C3-4DB9-9C70-34203BB95253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350AA-C83D-463E-8EDA-721682EBB7D4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/>
          <p:cNvSpPr/>
          <p:nvPr/>
        </p:nvSpPr>
        <p:spPr>
          <a:xfrm>
            <a:off x="4053739" y="3788072"/>
            <a:ext cx="804862" cy="3762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00" dirty="0"/>
              <a:t>сервер</a:t>
            </a:r>
            <a:endParaRPr lang="ru-RU" sz="9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76637" y="910234"/>
            <a:ext cx="938213" cy="242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00" dirty="0"/>
              <a:t>регистрация</a:t>
            </a:r>
            <a:endParaRPr lang="ru-RU" sz="9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091772" y="2574935"/>
            <a:ext cx="938213" cy="242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00" dirty="0"/>
              <a:t>авторизация</a:t>
            </a:r>
            <a:endParaRPr lang="ru-RU" sz="900" dirty="0"/>
          </a:p>
        </p:txBody>
      </p:sp>
      <p:cxnSp>
        <p:nvCxnSpPr>
          <p:cNvPr id="9" name="Соединительная линия уступом 8"/>
          <p:cNvCxnSpPr>
            <a:endCxn id="6" idx="1"/>
          </p:cNvCxnSpPr>
          <p:nvPr/>
        </p:nvCxnSpPr>
        <p:spPr>
          <a:xfrm flipV="1">
            <a:off x="611951" y="1031678"/>
            <a:ext cx="464686" cy="7902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Соединительная линия уступом 10"/>
          <p:cNvCxnSpPr>
            <a:endCxn id="7" idx="1"/>
          </p:cNvCxnSpPr>
          <p:nvPr/>
        </p:nvCxnSpPr>
        <p:spPr>
          <a:xfrm>
            <a:off x="611951" y="1821889"/>
            <a:ext cx="479821" cy="8744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/>
          <p:cNvCxnSpPr>
            <a:stCxn id="7" idx="3"/>
            <a:endCxn id="17" idx="1"/>
          </p:cNvCxnSpPr>
          <p:nvPr/>
        </p:nvCxnSpPr>
        <p:spPr>
          <a:xfrm flipV="1">
            <a:off x="2030095" y="1866900"/>
            <a:ext cx="1247775" cy="829310"/>
          </a:xfrm>
          <a:prstGeom prst="bentConnector3">
            <a:avLst>
              <a:gd name="adj1" fmla="val 797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Соединительная линия уступом 28"/>
          <p:cNvCxnSpPr>
            <a:stCxn id="3" idx="3"/>
            <a:endCxn id="5" idx="1"/>
          </p:cNvCxnSpPr>
          <p:nvPr/>
        </p:nvCxnSpPr>
        <p:spPr>
          <a:xfrm>
            <a:off x="4083050" y="1866900"/>
            <a:ext cx="88265" cy="19761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346931" y="851240"/>
            <a:ext cx="3333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/>
              <a:t>да</a:t>
            </a:r>
            <a:endParaRPr lang="ru-RU" sz="900" dirty="0"/>
          </a:p>
        </p:txBody>
      </p:sp>
      <p:sp>
        <p:nvSpPr>
          <p:cNvPr id="44" name="Скругленный прямоугольник 43"/>
          <p:cNvSpPr/>
          <p:nvPr/>
        </p:nvSpPr>
        <p:spPr>
          <a:xfrm>
            <a:off x="5823632" y="845110"/>
            <a:ext cx="1138237" cy="422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00" dirty="0"/>
              <a:t>функционал (неполный)</a:t>
            </a:r>
            <a:endParaRPr lang="ru-RU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155" y="2232437"/>
            <a:ext cx="9008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/>
              <a:t> Пользователь </a:t>
            </a:r>
            <a:endParaRPr lang="ru-RU" sz="900" dirty="0"/>
          </a:p>
        </p:txBody>
      </p:sp>
      <p:cxnSp>
        <p:nvCxnSpPr>
          <p:cNvPr id="175" name="Соединительная линия уступом 174"/>
          <p:cNvCxnSpPr>
            <a:stCxn id="17" idx="2"/>
            <a:endCxn id="362" idx="3"/>
          </p:cNvCxnSpPr>
          <p:nvPr/>
        </p:nvCxnSpPr>
        <p:spPr>
          <a:xfrm rot="5400000" flipH="1">
            <a:off x="2097405" y="455295"/>
            <a:ext cx="198120" cy="2967990"/>
          </a:xfrm>
          <a:prstGeom prst="bentConnector4">
            <a:avLst>
              <a:gd name="adj1" fmla="val -527243"/>
              <a:gd name="adj2" fmla="val 981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3306529" y="2095294"/>
            <a:ext cx="3481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/>
              <a:t>нет</a:t>
            </a:r>
            <a:endParaRPr lang="ru-RU" sz="900" dirty="0"/>
          </a:p>
        </p:txBody>
      </p:sp>
      <p:sp>
        <p:nvSpPr>
          <p:cNvPr id="249" name="Скругленный прямоугольник 248"/>
          <p:cNvSpPr/>
          <p:nvPr/>
        </p:nvSpPr>
        <p:spPr>
          <a:xfrm>
            <a:off x="8188039" y="742359"/>
            <a:ext cx="1220421" cy="2387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/>
              <a:t>просмотр данных своего профиля</a:t>
            </a:r>
            <a:endParaRPr lang="ru-RU" sz="800" dirty="0"/>
          </a:p>
        </p:txBody>
      </p:sp>
      <p:sp>
        <p:nvSpPr>
          <p:cNvPr id="250" name="Скругленный прямоугольник 249"/>
          <p:cNvSpPr/>
          <p:nvPr/>
        </p:nvSpPr>
        <p:spPr>
          <a:xfrm>
            <a:off x="8188039" y="1082768"/>
            <a:ext cx="1220421" cy="2387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/>
              <a:t>прикрепление аккаунта к </a:t>
            </a:r>
            <a:r>
              <a:rPr lang="en-US" sz="800" dirty="0"/>
              <a:t>GitHub</a:t>
            </a:r>
            <a:endParaRPr lang="en-US" sz="800" dirty="0"/>
          </a:p>
        </p:txBody>
      </p:sp>
      <p:cxnSp>
        <p:nvCxnSpPr>
          <p:cNvPr id="262" name="Соединительная линия уступом 261"/>
          <p:cNvCxnSpPr>
            <a:stCxn id="44" idx="3"/>
            <a:endCxn id="249" idx="1"/>
          </p:cNvCxnSpPr>
          <p:nvPr/>
        </p:nvCxnSpPr>
        <p:spPr>
          <a:xfrm flipV="1">
            <a:off x="6961869" y="861735"/>
            <a:ext cx="1226170" cy="1945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Соединительная линия уступом 264"/>
          <p:cNvCxnSpPr>
            <a:stCxn id="44" idx="3"/>
            <a:endCxn id="250" idx="1"/>
          </p:cNvCxnSpPr>
          <p:nvPr/>
        </p:nvCxnSpPr>
        <p:spPr>
          <a:xfrm>
            <a:off x="6961869" y="1056275"/>
            <a:ext cx="1226170" cy="1458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2" name="Рисунок 36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565" y="1387738"/>
            <a:ext cx="554929" cy="904884"/>
          </a:xfrm>
          <a:prstGeom prst="rect">
            <a:avLst/>
          </a:prstGeom>
        </p:spPr>
      </p:pic>
      <p:cxnSp>
        <p:nvCxnSpPr>
          <p:cNvPr id="4" name="Соединительная линия уступом 3"/>
          <p:cNvCxnSpPr>
            <a:stCxn id="5" idx="4"/>
            <a:endCxn id="8" idx="6"/>
          </p:cNvCxnSpPr>
          <p:nvPr/>
        </p:nvCxnSpPr>
        <p:spPr>
          <a:xfrm rot="5400000">
            <a:off x="3662998" y="4612323"/>
            <a:ext cx="1241425" cy="345440"/>
          </a:xfrm>
          <a:prstGeom prst="bentConnector2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3306344" y="5217457"/>
            <a:ext cx="804862" cy="3762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 sz="900" dirty="0"/>
              <a:t>GitHub</a:t>
            </a:r>
            <a:endParaRPr lang="en-US" altLang="ru-RU" sz="900" dirty="0"/>
          </a:p>
        </p:txBody>
      </p:sp>
      <p:sp>
        <p:nvSpPr>
          <p:cNvPr id="12" name="Текстовое поле 11"/>
          <p:cNvSpPr txBox="1"/>
          <p:nvPr/>
        </p:nvSpPr>
        <p:spPr>
          <a:xfrm>
            <a:off x="3983990" y="4862830"/>
            <a:ext cx="521335" cy="194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l">
              <a:buClrTx/>
              <a:buSzTx/>
              <a:buFontTx/>
            </a:pPr>
            <a:r>
              <a:rPr lang="ru-RU" sz="900" dirty="0">
                <a:sym typeface="+mn-ea"/>
              </a:rPr>
              <a:t>запрос</a:t>
            </a:r>
            <a:endParaRPr lang="ru-RU" sz="900" dirty="0">
              <a:sym typeface="+mn-ea"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7472394" y="2344464"/>
            <a:ext cx="1220421" cy="2387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sz="800" dirty="0"/>
              <a:t>изменение данных своего профиля</a:t>
            </a:r>
            <a:endParaRPr lang="ru-RU" sz="800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7472394" y="2684824"/>
            <a:ext cx="1220421" cy="2387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altLang="en-US" sz="600" dirty="0"/>
              <a:t>получение списка репозиториев с указанного источника</a:t>
            </a:r>
            <a:endParaRPr lang="ru-RU" altLang="en-US" sz="600" dirty="0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9160224" y="2686094"/>
            <a:ext cx="1220421" cy="2387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/>
              <a:t>фильтрация списка по параметрам</a:t>
            </a:r>
            <a:endParaRPr lang="ru-RU" sz="800" dirty="0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9160224" y="3024549"/>
            <a:ext cx="1220421" cy="2387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00" dirty="0"/>
              <a:t>сортировка списка по выбранному параметру</a:t>
            </a:r>
            <a:endParaRPr lang="ru-RU" sz="700" dirty="0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9160224" y="3364274"/>
            <a:ext cx="1220421" cy="2387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/>
              <a:t>поиск по списку</a:t>
            </a:r>
            <a:endParaRPr lang="ru-RU" sz="800" dirty="0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7471759" y="3024549"/>
            <a:ext cx="1220421" cy="2387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/>
              <a:t>создание нового репозитория</a:t>
            </a:r>
            <a:endParaRPr lang="ru-RU" sz="800" dirty="0"/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7472394" y="3364274"/>
            <a:ext cx="1220421" cy="2387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/>
              <a:t>просмотр истории коммитов</a:t>
            </a:r>
            <a:endParaRPr lang="ru-RU" sz="800" dirty="0"/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7471124" y="3712254"/>
            <a:ext cx="1220421" cy="2387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/>
              <a:t>выполнение нового коммита</a:t>
            </a:r>
            <a:endParaRPr lang="ru-RU" sz="800" dirty="0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7470489" y="4044994"/>
            <a:ext cx="1220421" cy="2387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/>
              <a:t>добавление файла в репозиторий</a:t>
            </a:r>
            <a:endParaRPr lang="ru-RU" sz="800" dirty="0"/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7472394" y="4383449"/>
            <a:ext cx="1220421" cy="2387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/>
              <a:t>изменение файла в репозитории</a:t>
            </a:r>
            <a:endParaRPr lang="ru-RU" sz="800" dirty="0"/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7469854" y="4707299"/>
            <a:ext cx="1220421" cy="2387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/>
              <a:t>удаление файла из репозитория</a:t>
            </a:r>
            <a:endParaRPr lang="ru-RU" sz="800" dirty="0"/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7472394" y="5057868"/>
            <a:ext cx="1220421" cy="2387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sz="800" dirty="0"/>
              <a:t>выход из аккаунта </a:t>
            </a:r>
            <a:r>
              <a:rPr lang="en-US" sz="800" dirty="0"/>
              <a:t>GitHub</a:t>
            </a:r>
            <a:endParaRPr lang="en-US" sz="800" dirty="0"/>
          </a:p>
        </p:txBody>
      </p:sp>
      <p:cxnSp>
        <p:nvCxnSpPr>
          <p:cNvPr id="30" name="Соединительная линия уступом 29"/>
          <p:cNvCxnSpPr>
            <a:stCxn id="35" idx="3"/>
            <a:endCxn id="28" idx="1"/>
          </p:cNvCxnSpPr>
          <p:nvPr/>
        </p:nvCxnSpPr>
        <p:spPr>
          <a:xfrm>
            <a:off x="6795770" y="3134360"/>
            <a:ext cx="676910" cy="20427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Скругленный прямоугольник 31"/>
          <p:cNvSpPr/>
          <p:nvPr/>
        </p:nvSpPr>
        <p:spPr>
          <a:xfrm>
            <a:off x="5080635" y="1695106"/>
            <a:ext cx="804862" cy="3437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sz="900" dirty="0"/>
              <a:t>аккаунт прикреплён к </a:t>
            </a:r>
            <a:r>
              <a:rPr lang="en-US" sz="900" dirty="0"/>
              <a:t>GitHub</a:t>
            </a:r>
            <a:r>
              <a:rPr lang="ru-RU" sz="900" dirty="0"/>
              <a:t>?</a:t>
            </a:r>
            <a:endParaRPr lang="ru-RU" sz="900" dirty="0"/>
          </a:p>
        </p:txBody>
      </p:sp>
      <p:cxnSp>
        <p:nvCxnSpPr>
          <p:cNvPr id="33" name="Соединительная линия уступом 32"/>
          <p:cNvCxnSpPr>
            <a:stCxn id="5" idx="6"/>
            <a:endCxn id="32" idx="1"/>
          </p:cNvCxnSpPr>
          <p:nvPr/>
        </p:nvCxnSpPr>
        <p:spPr>
          <a:xfrm flipV="1">
            <a:off x="4858385" y="1866900"/>
            <a:ext cx="222250" cy="21094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Соединительная линия уступом 33"/>
          <p:cNvCxnSpPr>
            <a:stCxn id="32" idx="3"/>
            <a:endCxn id="44" idx="2"/>
          </p:cNvCxnSpPr>
          <p:nvPr/>
        </p:nvCxnSpPr>
        <p:spPr>
          <a:xfrm flipV="1">
            <a:off x="5885180" y="1267460"/>
            <a:ext cx="507365" cy="5994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Скругленный прямоугольник 34"/>
          <p:cNvSpPr/>
          <p:nvPr/>
        </p:nvSpPr>
        <p:spPr>
          <a:xfrm>
            <a:off x="5657897" y="2923465"/>
            <a:ext cx="1138237" cy="422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sz="900" dirty="0"/>
              <a:t>функционал (полный)</a:t>
            </a:r>
            <a:endParaRPr lang="ru-RU" sz="900" dirty="0"/>
          </a:p>
        </p:txBody>
      </p:sp>
      <p:cxnSp>
        <p:nvCxnSpPr>
          <p:cNvPr id="37" name="Соединительная линия уступом 36"/>
          <p:cNvCxnSpPr>
            <a:stCxn id="32" idx="2"/>
            <a:endCxn id="35" idx="0"/>
          </p:cNvCxnSpPr>
          <p:nvPr/>
        </p:nvCxnSpPr>
        <p:spPr>
          <a:xfrm rot="5400000" flipV="1">
            <a:off x="5412423" y="2109153"/>
            <a:ext cx="885190" cy="743585"/>
          </a:xfrm>
          <a:prstGeom prst="bentConnector3">
            <a:avLst>
              <a:gd name="adj1" fmla="val 499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оединительная линия уступом 37"/>
          <p:cNvCxnSpPr>
            <a:stCxn id="35" idx="3"/>
            <a:endCxn id="14" idx="1"/>
          </p:cNvCxnSpPr>
          <p:nvPr/>
        </p:nvCxnSpPr>
        <p:spPr>
          <a:xfrm flipV="1">
            <a:off x="6795770" y="2463800"/>
            <a:ext cx="676910" cy="6705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Соединительная линия уступом 38"/>
          <p:cNvCxnSpPr>
            <a:stCxn id="35" idx="3"/>
            <a:endCxn id="15" idx="1"/>
          </p:cNvCxnSpPr>
          <p:nvPr/>
        </p:nvCxnSpPr>
        <p:spPr>
          <a:xfrm flipV="1">
            <a:off x="6795770" y="2804160"/>
            <a:ext cx="676910" cy="3302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оединительная линия уступом 39"/>
          <p:cNvCxnSpPr>
            <a:stCxn id="35" idx="3"/>
            <a:endCxn id="22" idx="1"/>
          </p:cNvCxnSpPr>
          <p:nvPr/>
        </p:nvCxnSpPr>
        <p:spPr>
          <a:xfrm>
            <a:off x="6795770" y="3134360"/>
            <a:ext cx="676275" cy="9525"/>
          </a:xfrm>
          <a:prstGeom prst="bentConnector3">
            <a:avLst>
              <a:gd name="adj1" fmla="val 500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Соединительная линия уступом 42"/>
          <p:cNvCxnSpPr>
            <a:stCxn id="35" idx="3"/>
            <a:endCxn id="23" idx="1"/>
          </p:cNvCxnSpPr>
          <p:nvPr/>
        </p:nvCxnSpPr>
        <p:spPr>
          <a:xfrm>
            <a:off x="6795770" y="3134360"/>
            <a:ext cx="676910" cy="3492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Соединительная линия уступом 44"/>
          <p:cNvCxnSpPr>
            <a:stCxn id="35" idx="3"/>
            <a:endCxn id="24" idx="1"/>
          </p:cNvCxnSpPr>
          <p:nvPr/>
        </p:nvCxnSpPr>
        <p:spPr>
          <a:xfrm>
            <a:off x="6795770" y="3134360"/>
            <a:ext cx="675640" cy="6972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Соединительная линия уступом 46"/>
          <p:cNvCxnSpPr>
            <a:stCxn id="35" idx="3"/>
            <a:endCxn id="25" idx="1"/>
          </p:cNvCxnSpPr>
          <p:nvPr/>
        </p:nvCxnSpPr>
        <p:spPr>
          <a:xfrm>
            <a:off x="6795770" y="3134360"/>
            <a:ext cx="675005" cy="1029970"/>
          </a:xfrm>
          <a:prstGeom prst="bentConnector3">
            <a:avLst>
              <a:gd name="adj1" fmla="val 500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Соединительная линия уступом 47"/>
          <p:cNvCxnSpPr>
            <a:stCxn id="35" idx="3"/>
            <a:endCxn id="26" idx="1"/>
          </p:cNvCxnSpPr>
          <p:nvPr/>
        </p:nvCxnSpPr>
        <p:spPr>
          <a:xfrm>
            <a:off x="6795770" y="3134360"/>
            <a:ext cx="676910" cy="13684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Соединительная линия уступом 48"/>
          <p:cNvCxnSpPr>
            <a:stCxn id="35" idx="3"/>
            <a:endCxn id="27" idx="1"/>
          </p:cNvCxnSpPr>
          <p:nvPr/>
        </p:nvCxnSpPr>
        <p:spPr>
          <a:xfrm>
            <a:off x="6795770" y="3134360"/>
            <a:ext cx="674370" cy="16922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Соединительная линия уступом 51"/>
          <p:cNvCxnSpPr>
            <a:stCxn id="15" idx="3"/>
            <a:endCxn id="16" idx="1"/>
          </p:cNvCxnSpPr>
          <p:nvPr/>
        </p:nvCxnSpPr>
        <p:spPr>
          <a:xfrm>
            <a:off x="8693150" y="2804160"/>
            <a:ext cx="467360" cy="12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Соединительная линия уступом 52"/>
          <p:cNvCxnSpPr>
            <a:stCxn id="15" idx="3"/>
            <a:endCxn id="18" idx="1"/>
          </p:cNvCxnSpPr>
          <p:nvPr/>
        </p:nvCxnSpPr>
        <p:spPr>
          <a:xfrm>
            <a:off x="8693150" y="2804160"/>
            <a:ext cx="467360" cy="3397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Соединительная линия уступом 53"/>
          <p:cNvCxnSpPr>
            <a:endCxn id="20" idx="1"/>
          </p:cNvCxnSpPr>
          <p:nvPr/>
        </p:nvCxnSpPr>
        <p:spPr>
          <a:xfrm rot="5400000" flipV="1">
            <a:off x="8654415" y="2977515"/>
            <a:ext cx="681990" cy="3302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Соединительная линия уступом 54"/>
          <p:cNvCxnSpPr>
            <a:stCxn id="250" idx="2"/>
            <a:endCxn id="35" idx="0"/>
          </p:cNvCxnSpPr>
          <p:nvPr/>
        </p:nvCxnSpPr>
        <p:spPr>
          <a:xfrm rot="5400000">
            <a:off x="6711950" y="836295"/>
            <a:ext cx="1602105" cy="2571750"/>
          </a:xfrm>
          <a:prstGeom prst="bentConnector3">
            <a:avLst>
              <a:gd name="adj1" fmla="val 453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Соединительная линия уступом 55"/>
          <p:cNvCxnSpPr>
            <a:stCxn id="28" idx="3"/>
            <a:endCxn id="44" idx="0"/>
          </p:cNvCxnSpPr>
          <p:nvPr/>
        </p:nvCxnSpPr>
        <p:spPr>
          <a:xfrm flipH="1" flipV="1">
            <a:off x="6392545" y="845185"/>
            <a:ext cx="2300605" cy="4331970"/>
          </a:xfrm>
          <a:prstGeom prst="bentConnector4">
            <a:avLst>
              <a:gd name="adj1" fmla="val -117582"/>
              <a:gd name="adj2" fmla="val 1054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Соединительная линия уступом 59"/>
          <p:cNvCxnSpPr>
            <a:stCxn id="249" idx="3"/>
            <a:endCxn id="5" idx="5"/>
          </p:cNvCxnSpPr>
          <p:nvPr/>
        </p:nvCxnSpPr>
        <p:spPr>
          <a:xfrm flipH="1">
            <a:off x="4740275" y="861695"/>
            <a:ext cx="4668520" cy="3247390"/>
          </a:xfrm>
          <a:prstGeom prst="bentConnector4">
            <a:avLst>
              <a:gd name="adj1" fmla="val -26564"/>
              <a:gd name="adj2" fmla="val 150879"/>
            </a:avLst>
          </a:prstGeom>
          <a:ln>
            <a:prstDash val="dash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ое соединение 60"/>
          <p:cNvCxnSpPr>
            <a:stCxn id="250" idx="3"/>
          </p:cNvCxnSpPr>
          <p:nvPr/>
        </p:nvCxnSpPr>
        <p:spPr>
          <a:xfrm>
            <a:off x="9408795" y="1202055"/>
            <a:ext cx="1229360" cy="0"/>
          </a:xfrm>
          <a:prstGeom prst="line">
            <a:avLst/>
          </a:prstGeom>
          <a:ln w="6350" cap="flat" cmpd="sng" algn="ctr">
            <a:solidFill>
              <a:schemeClr val="accent1"/>
            </a:solidFill>
            <a:prstDash val="dashDot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2" name="Прямое соединение 61"/>
          <p:cNvCxnSpPr/>
          <p:nvPr/>
        </p:nvCxnSpPr>
        <p:spPr>
          <a:xfrm>
            <a:off x="8685530" y="2463800"/>
            <a:ext cx="1943100" cy="0"/>
          </a:xfrm>
          <a:prstGeom prst="line">
            <a:avLst/>
          </a:prstGeom>
          <a:ln w="6350" cap="flat" cmpd="sng" algn="ctr">
            <a:solidFill>
              <a:schemeClr val="accent1"/>
            </a:solidFill>
            <a:prstDash val="dashDot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3" name="Прямое соединение 62"/>
          <p:cNvCxnSpPr/>
          <p:nvPr/>
        </p:nvCxnSpPr>
        <p:spPr>
          <a:xfrm>
            <a:off x="10380345" y="2801620"/>
            <a:ext cx="257810" cy="0"/>
          </a:xfrm>
          <a:prstGeom prst="line">
            <a:avLst/>
          </a:prstGeom>
          <a:ln w="6350" cap="flat" cmpd="sng" algn="ctr">
            <a:solidFill>
              <a:schemeClr val="accent1"/>
            </a:solidFill>
            <a:prstDash val="dashDot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4" name="Прямое соединение 63"/>
          <p:cNvCxnSpPr/>
          <p:nvPr/>
        </p:nvCxnSpPr>
        <p:spPr>
          <a:xfrm>
            <a:off x="10380345" y="3143885"/>
            <a:ext cx="257810" cy="0"/>
          </a:xfrm>
          <a:prstGeom prst="line">
            <a:avLst/>
          </a:prstGeom>
          <a:ln w="6350" cap="flat" cmpd="sng" algn="ctr">
            <a:solidFill>
              <a:schemeClr val="accent1"/>
            </a:solidFill>
            <a:prstDash val="dashDot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5" name="Прямое соединение 64"/>
          <p:cNvCxnSpPr/>
          <p:nvPr/>
        </p:nvCxnSpPr>
        <p:spPr>
          <a:xfrm>
            <a:off x="10370820" y="3483610"/>
            <a:ext cx="257810" cy="0"/>
          </a:xfrm>
          <a:prstGeom prst="line">
            <a:avLst/>
          </a:prstGeom>
          <a:ln w="6350" cap="flat" cmpd="sng" algn="ctr">
            <a:solidFill>
              <a:schemeClr val="accent1"/>
            </a:solidFill>
            <a:prstDash val="dashDot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6" name="Прямое соединение 65"/>
          <p:cNvCxnSpPr/>
          <p:nvPr/>
        </p:nvCxnSpPr>
        <p:spPr>
          <a:xfrm>
            <a:off x="8685530" y="3831590"/>
            <a:ext cx="1943100" cy="0"/>
          </a:xfrm>
          <a:prstGeom prst="line">
            <a:avLst/>
          </a:prstGeom>
          <a:ln w="6350" cap="flat" cmpd="sng" algn="ctr">
            <a:solidFill>
              <a:schemeClr val="accent1"/>
            </a:solidFill>
            <a:prstDash val="dashDot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8" name="Прямое соединение 67"/>
          <p:cNvCxnSpPr/>
          <p:nvPr/>
        </p:nvCxnSpPr>
        <p:spPr>
          <a:xfrm>
            <a:off x="8685530" y="4164330"/>
            <a:ext cx="1943100" cy="0"/>
          </a:xfrm>
          <a:prstGeom prst="line">
            <a:avLst/>
          </a:prstGeom>
          <a:ln w="6350" cap="flat" cmpd="sng" algn="ctr">
            <a:solidFill>
              <a:schemeClr val="accent1"/>
            </a:solidFill>
            <a:prstDash val="dashDot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9" name="Прямое соединение 68"/>
          <p:cNvCxnSpPr/>
          <p:nvPr/>
        </p:nvCxnSpPr>
        <p:spPr>
          <a:xfrm>
            <a:off x="8685530" y="4502785"/>
            <a:ext cx="1943100" cy="0"/>
          </a:xfrm>
          <a:prstGeom prst="line">
            <a:avLst/>
          </a:prstGeom>
          <a:ln w="6350" cap="flat" cmpd="sng" algn="ctr">
            <a:solidFill>
              <a:schemeClr val="accent1"/>
            </a:solidFill>
            <a:prstDash val="dashDot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0" name="Прямое соединение 69"/>
          <p:cNvCxnSpPr/>
          <p:nvPr/>
        </p:nvCxnSpPr>
        <p:spPr>
          <a:xfrm>
            <a:off x="8437245" y="4826635"/>
            <a:ext cx="2200910" cy="0"/>
          </a:xfrm>
          <a:prstGeom prst="line">
            <a:avLst/>
          </a:prstGeom>
          <a:ln w="6350" cap="flat" cmpd="sng" algn="ctr">
            <a:solidFill>
              <a:schemeClr val="accent1"/>
            </a:solidFill>
            <a:prstDash val="dashDot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1" name="TextBox 40"/>
          <p:cNvSpPr txBox="1"/>
          <p:nvPr/>
        </p:nvSpPr>
        <p:spPr>
          <a:xfrm>
            <a:off x="5490056" y="2292055"/>
            <a:ext cx="3333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sz="900" dirty="0"/>
              <a:t>да</a:t>
            </a:r>
            <a:endParaRPr lang="ru-RU" sz="900" dirty="0"/>
          </a:p>
        </p:txBody>
      </p:sp>
      <p:sp>
        <p:nvSpPr>
          <p:cNvPr id="72" name="TextBox 190"/>
          <p:cNvSpPr txBox="1"/>
          <p:nvPr/>
        </p:nvSpPr>
        <p:spPr>
          <a:xfrm>
            <a:off x="6044649" y="1694609"/>
            <a:ext cx="3481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ru-RU" sz="900" dirty="0"/>
              <a:t>нет</a:t>
            </a:r>
            <a:endParaRPr lang="ru-RU" sz="900" dirty="0"/>
          </a:p>
        </p:txBody>
      </p:sp>
      <p:sp>
        <p:nvSpPr>
          <p:cNvPr id="73" name="Текстовое поле 72"/>
          <p:cNvSpPr txBox="1"/>
          <p:nvPr/>
        </p:nvSpPr>
        <p:spPr>
          <a:xfrm>
            <a:off x="4740275" y="5217160"/>
            <a:ext cx="521335" cy="1949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lvl="0" algn="l">
              <a:buClrTx/>
              <a:buSzTx/>
              <a:buFontTx/>
            </a:pPr>
            <a:r>
              <a:rPr lang="ru-RU" sz="900" dirty="0">
                <a:sym typeface="+mn-ea"/>
              </a:rPr>
              <a:t>запрос</a:t>
            </a:r>
            <a:endParaRPr lang="ru-RU" sz="900" dirty="0">
              <a:sym typeface="+mn-ea"/>
            </a:endParaRPr>
          </a:p>
        </p:txBody>
      </p:sp>
      <p:sp>
        <p:nvSpPr>
          <p:cNvPr id="3" name="Ромб 2"/>
          <p:cNvSpPr/>
          <p:nvPr/>
        </p:nvSpPr>
        <p:spPr>
          <a:xfrm>
            <a:off x="3277870" y="1638300"/>
            <a:ext cx="805180" cy="457200"/>
          </a:xfrm>
          <a:prstGeom prst="diamond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en-US" sz="500"/>
              <a:t>верные данные?</a:t>
            </a:r>
            <a:endParaRPr lang="ru-RU" altLang="en-US" sz="500"/>
          </a:p>
        </p:txBody>
      </p:sp>
      <p:sp>
        <p:nvSpPr>
          <p:cNvPr id="10" name="Ромб 9"/>
          <p:cNvSpPr/>
          <p:nvPr/>
        </p:nvSpPr>
        <p:spPr>
          <a:xfrm>
            <a:off x="2244090" y="802640"/>
            <a:ext cx="1057275" cy="457200"/>
          </a:xfrm>
          <a:prstGeom prst="diamond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en-US" sz="500"/>
              <a:t>подтвердил по почте?</a:t>
            </a:r>
            <a:endParaRPr lang="ru-RU" altLang="en-US" sz="500"/>
          </a:p>
        </p:txBody>
      </p:sp>
      <p:cxnSp>
        <p:nvCxnSpPr>
          <p:cNvPr id="13" name="Соединительная линия уступом 12"/>
          <p:cNvCxnSpPr>
            <a:stCxn id="10" idx="2"/>
          </p:cNvCxnSpPr>
          <p:nvPr/>
        </p:nvCxnSpPr>
        <p:spPr>
          <a:xfrm rot="5400000">
            <a:off x="1717675" y="382905"/>
            <a:ext cx="178435" cy="19323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40"/>
          <p:cNvSpPr txBox="1"/>
          <p:nvPr/>
        </p:nvSpPr>
        <p:spPr>
          <a:xfrm>
            <a:off x="1870075" y="1387475"/>
            <a:ext cx="37338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sz="900" dirty="0"/>
              <a:t>нет</a:t>
            </a:r>
            <a:endParaRPr lang="ru-RU" sz="900" dirty="0"/>
          </a:p>
        </p:txBody>
      </p:sp>
      <p:cxnSp>
        <p:nvCxnSpPr>
          <p:cNvPr id="36" name="Соединительная линия уступом 35"/>
          <p:cNvCxnSpPr>
            <a:endCxn id="10" idx="1"/>
          </p:cNvCxnSpPr>
          <p:nvPr/>
        </p:nvCxnSpPr>
        <p:spPr>
          <a:xfrm flipV="1">
            <a:off x="2014855" y="1031240"/>
            <a:ext cx="229235" cy="6350"/>
          </a:xfrm>
          <a:prstGeom prst="bentConnector3">
            <a:avLst>
              <a:gd name="adj1" fmla="val 501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Соединительная линия уступом 41"/>
          <p:cNvCxnSpPr>
            <a:stCxn id="10" idx="3"/>
            <a:endCxn id="5" idx="0"/>
          </p:cNvCxnSpPr>
          <p:nvPr/>
        </p:nvCxnSpPr>
        <p:spPr>
          <a:xfrm>
            <a:off x="3301365" y="1031240"/>
            <a:ext cx="1154430" cy="27565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0"/>
          <p:cNvSpPr txBox="1"/>
          <p:nvPr/>
        </p:nvSpPr>
        <p:spPr>
          <a:xfrm>
            <a:off x="3837786" y="3371555"/>
            <a:ext cx="3333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sz="900" dirty="0"/>
              <a:t>да</a:t>
            </a:r>
            <a:endParaRPr lang="ru-RU" sz="900" dirty="0"/>
          </a:p>
        </p:txBody>
      </p:sp>
      <p:cxnSp>
        <p:nvCxnSpPr>
          <p:cNvPr id="2" name="Соединительная линия уступом 1"/>
          <p:cNvCxnSpPr>
            <a:stCxn id="8" idx="0"/>
            <a:endCxn id="5" idx="2"/>
          </p:cNvCxnSpPr>
          <p:nvPr/>
        </p:nvCxnSpPr>
        <p:spPr>
          <a:xfrm rot="16200000">
            <a:off x="3260725" y="4424045"/>
            <a:ext cx="1240790" cy="345440"/>
          </a:xfrm>
          <a:prstGeom prst="bentConnector2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овое поле 18"/>
          <p:cNvSpPr txBox="1"/>
          <p:nvPr/>
        </p:nvSpPr>
        <p:spPr>
          <a:xfrm>
            <a:off x="3277870" y="4512310"/>
            <a:ext cx="521335" cy="1949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lvl="0" algn="l">
              <a:buClrTx/>
              <a:buSzTx/>
              <a:buFontTx/>
            </a:pPr>
            <a:r>
              <a:rPr lang="ru-RU" sz="900" dirty="0">
                <a:sym typeface="+mn-ea"/>
              </a:rPr>
              <a:t>ответ</a:t>
            </a:r>
            <a:endParaRPr lang="ru-RU" sz="900" dirty="0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9" name="Прямоугольник 208"/>
          <p:cNvSpPr/>
          <p:nvPr/>
        </p:nvSpPr>
        <p:spPr>
          <a:xfrm>
            <a:off x="1076637" y="910234"/>
            <a:ext cx="938213" cy="242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00" dirty="0"/>
              <a:t>регистрация</a:t>
            </a:r>
            <a:endParaRPr lang="ru-RU" sz="900" dirty="0"/>
          </a:p>
        </p:txBody>
      </p:sp>
      <p:sp>
        <p:nvSpPr>
          <p:cNvPr id="210" name="Прямоугольник 209"/>
          <p:cNvSpPr/>
          <p:nvPr/>
        </p:nvSpPr>
        <p:spPr>
          <a:xfrm>
            <a:off x="1091772" y="2574935"/>
            <a:ext cx="938213" cy="242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00" dirty="0"/>
              <a:t>авторизация</a:t>
            </a:r>
            <a:endParaRPr lang="ru-RU" sz="900" dirty="0"/>
          </a:p>
        </p:txBody>
      </p:sp>
      <p:cxnSp>
        <p:nvCxnSpPr>
          <p:cNvPr id="211" name="Соединительная линия уступом 210"/>
          <p:cNvCxnSpPr>
            <a:endCxn id="209" idx="1"/>
          </p:cNvCxnSpPr>
          <p:nvPr/>
        </p:nvCxnSpPr>
        <p:spPr>
          <a:xfrm flipV="1">
            <a:off x="611951" y="1031678"/>
            <a:ext cx="464686" cy="7902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Соединительная линия уступом 211"/>
          <p:cNvCxnSpPr>
            <a:endCxn id="210" idx="1"/>
          </p:cNvCxnSpPr>
          <p:nvPr/>
        </p:nvCxnSpPr>
        <p:spPr>
          <a:xfrm>
            <a:off x="611951" y="1821889"/>
            <a:ext cx="479821" cy="8744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Соединительная линия уступом 212"/>
          <p:cNvCxnSpPr>
            <a:stCxn id="210" idx="3"/>
          </p:cNvCxnSpPr>
          <p:nvPr/>
        </p:nvCxnSpPr>
        <p:spPr>
          <a:xfrm flipV="1">
            <a:off x="2030095" y="1866900"/>
            <a:ext cx="1247775" cy="829310"/>
          </a:xfrm>
          <a:prstGeom prst="bentConnector3">
            <a:avLst>
              <a:gd name="adj1" fmla="val 797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Соединительная линия уступом 213"/>
          <p:cNvCxnSpPr/>
          <p:nvPr/>
        </p:nvCxnSpPr>
        <p:spPr>
          <a:xfrm>
            <a:off x="4083050" y="1870075"/>
            <a:ext cx="997585" cy="31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40"/>
          <p:cNvSpPr txBox="1"/>
          <p:nvPr/>
        </p:nvSpPr>
        <p:spPr>
          <a:xfrm>
            <a:off x="3346931" y="851240"/>
            <a:ext cx="3333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/>
              <a:t>да</a:t>
            </a:r>
            <a:endParaRPr lang="ru-RU" sz="900" dirty="0"/>
          </a:p>
        </p:txBody>
      </p:sp>
      <p:cxnSp>
        <p:nvCxnSpPr>
          <p:cNvPr id="218" name="Соединительная линия уступом 217"/>
          <p:cNvCxnSpPr/>
          <p:nvPr/>
        </p:nvCxnSpPr>
        <p:spPr>
          <a:xfrm>
            <a:off x="3680460" y="2038350"/>
            <a:ext cx="7532370" cy="3789045"/>
          </a:xfrm>
          <a:prstGeom prst="bentConnector3">
            <a:avLst>
              <a:gd name="adj1" fmla="val 2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190"/>
          <p:cNvSpPr txBox="1"/>
          <p:nvPr/>
        </p:nvSpPr>
        <p:spPr>
          <a:xfrm>
            <a:off x="3306529" y="2095294"/>
            <a:ext cx="3481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/>
              <a:t>нет</a:t>
            </a:r>
            <a:endParaRPr lang="ru-RU" sz="900" dirty="0"/>
          </a:p>
        </p:txBody>
      </p:sp>
      <p:sp>
        <p:nvSpPr>
          <p:cNvPr id="220" name="Скругленный прямоугольник 219"/>
          <p:cNvSpPr/>
          <p:nvPr/>
        </p:nvSpPr>
        <p:spPr>
          <a:xfrm>
            <a:off x="8188039" y="742359"/>
            <a:ext cx="1220421" cy="2387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/>
              <a:t>просмотр данных своего профиля</a:t>
            </a:r>
            <a:endParaRPr lang="ru-RU" sz="800" dirty="0"/>
          </a:p>
        </p:txBody>
      </p:sp>
      <p:sp>
        <p:nvSpPr>
          <p:cNvPr id="221" name="Скругленный прямоугольник 220"/>
          <p:cNvSpPr/>
          <p:nvPr/>
        </p:nvSpPr>
        <p:spPr>
          <a:xfrm>
            <a:off x="8188039" y="1082768"/>
            <a:ext cx="1220421" cy="2387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/>
              <a:t>прикрепление аккаунта к </a:t>
            </a:r>
            <a:r>
              <a:rPr lang="en-US" sz="800" dirty="0"/>
              <a:t>GitHub</a:t>
            </a:r>
            <a:endParaRPr lang="en-US" sz="800" dirty="0"/>
          </a:p>
        </p:txBody>
      </p:sp>
      <p:cxnSp>
        <p:nvCxnSpPr>
          <p:cNvPr id="222" name="Соединительная линия уступом 221"/>
          <p:cNvCxnSpPr>
            <a:stCxn id="216" idx="3"/>
            <a:endCxn id="220" idx="1"/>
          </p:cNvCxnSpPr>
          <p:nvPr/>
        </p:nvCxnSpPr>
        <p:spPr>
          <a:xfrm flipV="1">
            <a:off x="6961869" y="861735"/>
            <a:ext cx="1226170" cy="1945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Соединительная линия уступом 222"/>
          <p:cNvCxnSpPr>
            <a:stCxn id="216" idx="3"/>
            <a:endCxn id="221" idx="1"/>
          </p:cNvCxnSpPr>
          <p:nvPr/>
        </p:nvCxnSpPr>
        <p:spPr>
          <a:xfrm>
            <a:off x="6961869" y="1056275"/>
            <a:ext cx="1226170" cy="1458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Скругленный прямоугольник 227"/>
          <p:cNvSpPr/>
          <p:nvPr/>
        </p:nvSpPr>
        <p:spPr>
          <a:xfrm>
            <a:off x="7472394" y="2344464"/>
            <a:ext cx="1220421" cy="2387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sz="800" dirty="0"/>
              <a:t>изменение данных своего профиля</a:t>
            </a:r>
            <a:endParaRPr lang="ru-RU" sz="800" dirty="0"/>
          </a:p>
        </p:txBody>
      </p:sp>
      <p:sp>
        <p:nvSpPr>
          <p:cNvPr id="229" name="Скругленный прямоугольник 228"/>
          <p:cNvSpPr/>
          <p:nvPr/>
        </p:nvSpPr>
        <p:spPr>
          <a:xfrm>
            <a:off x="7472394" y="2684824"/>
            <a:ext cx="1220421" cy="2387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altLang="en-US" sz="600" dirty="0"/>
              <a:t>получение списка репозиториев с указанного источника</a:t>
            </a:r>
            <a:endParaRPr lang="ru-RU" altLang="en-US" sz="600" dirty="0"/>
          </a:p>
        </p:txBody>
      </p:sp>
      <p:sp>
        <p:nvSpPr>
          <p:cNvPr id="230" name="Скругленный прямоугольник 229"/>
          <p:cNvSpPr/>
          <p:nvPr/>
        </p:nvSpPr>
        <p:spPr>
          <a:xfrm>
            <a:off x="9160224" y="2686094"/>
            <a:ext cx="1220421" cy="2387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/>
              <a:t>фильтрация списка по параметрам</a:t>
            </a:r>
            <a:endParaRPr lang="ru-RU" sz="800" dirty="0"/>
          </a:p>
        </p:txBody>
      </p:sp>
      <p:sp>
        <p:nvSpPr>
          <p:cNvPr id="231" name="Скругленный прямоугольник 230"/>
          <p:cNvSpPr/>
          <p:nvPr/>
        </p:nvSpPr>
        <p:spPr>
          <a:xfrm>
            <a:off x="9160224" y="3024549"/>
            <a:ext cx="1220421" cy="2387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00" dirty="0"/>
              <a:t>сортировка списка по выбранному параметру</a:t>
            </a:r>
            <a:endParaRPr lang="ru-RU" sz="700" dirty="0"/>
          </a:p>
        </p:txBody>
      </p:sp>
      <p:sp>
        <p:nvSpPr>
          <p:cNvPr id="232" name="Скругленный прямоугольник 231"/>
          <p:cNvSpPr/>
          <p:nvPr/>
        </p:nvSpPr>
        <p:spPr>
          <a:xfrm>
            <a:off x="9160224" y="3364274"/>
            <a:ext cx="1220421" cy="2387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/>
              <a:t>поиск по списку</a:t>
            </a:r>
            <a:endParaRPr lang="ru-RU" sz="800" dirty="0"/>
          </a:p>
        </p:txBody>
      </p:sp>
      <p:sp>
        <p:nvSpPr>
          <p:cNvPr id="233" name="Скругленный прямоугольник 232"/>
          <p:cNvSpPr/>
          <p:nvPr/>
        </p:nvSpPr>
        <p:spPr>
          <a:xfrm>
            <a:off x="7471759" y="3024549"/>
            <a:ext cx="1220421" cy="2387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/>
              <a:t>создание нового репозитория</a:t>
            </a:r>
            <a:endParaRPr lang="ru-RU" sz="800" dirty="0"/>
          </a:p>
        </p:txBody>
      </p:sp>
      <p:sp>
        <p:nvSpPr>
          <p:cNvPr id="234" name="Скругленный прямоугольник 233"/>
          <p:cNvSpPr/>
          <p:nvPr/>
        </p:nvSpPr>
        <p:spPr>
          <a:xfrm>
            <a:off x="7472394" y="3364274"/>
            <a:ext cx="1220421" cy="2387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/>
              <a:t>просмотр истории коммитов</a:t>
            </a:r>
            <a:endParaRPr lang="ru-RU" sz="800" dirty="0"/>
          </a:p>
        </p:txBody>
      </p:sp>
      <p:sp>
        <p:nvSpPr>
          <p:cNvPr id="235" name="Скругленный прямоугольник 234"/>
          <p:cNvSpPr/>
          <p:nvPr/>
        </p:nvSpPr>
        <p:spPr>
          <a:xfrm>
            <a:off x="7471124" y="3712254"/>
            <a:ext cx="1220421" cy="2387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/>
              <a:t>выполнение нового коммита</a:t>
            </a:r>
            <a:endParaRPr lang="ru-RU" sz="800" dirty="0"/>
          </a:p>
        </p:txBody>
      </p:sp>
      <p:sp>
        <p:nvSpPr>
          <p:cNvPr id="236" name="Скругленный прямоугольник 235"/>
          <p:cNvSpPr/>
          <p:nvPr/>
        </p:nvSpPr>
        <p:spPr>
          <a:xfrm>
            <a:off x="7470489" y="4044994"/>
            <a:ext cx="1220421" cy="2387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/>
              <a:t>добавление файла в репозиторий</a:t>
            </a:r>
            <a:endParaRPr lang="ru-RU" sz="800" dirty="0"/>
          </a:p>
        </p:txBody>
      </p:sp>
      <p:sp>
        <p:nvSpPr>
          <p:cNvPr id="237" name="Скругленный прямоугольник 236"/>
          <p:cNvSpPr/>
          <p:nvPr/>
        </p:nvSpPr>
        <p:spPr>
          <a:xfrm>
            <a:off x="7472394" y="4383449"/>
            <a:ext cx="1220421" cy="2387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/>
              <a:t>изменение файла в репозитории</a:t>
            </a:r>
            <a:endParaRPr lang="ru-RU" sz="800" dirty="0"/>
          </a:p>
        </p:txBody>
      </p:sp>
      <p:sp>
        <p:nvSpPr>
          <p:cNvPr id="238" name="Скругленный прямоугольник 237"/>
          <p:cNvSpPr/>
          <p:nvPr/>
        </p:nvSpPr>
        <p:spPr>
          <a:xfrm>
            <a:off x="7469854" y="4707299"/>
            <a:ext cx="1220421" cy="2387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/>
              <a:t>удаление файла из репозитория</a:t>
            </a:r>
            <a:endParaRPr lang="ru-RU" sz="800" dirty="0"/>
          </a:p>
        </p:txBody>
      </p:sp>
      <p:sp>
        <p:nvSpPr>
          <p:cNvPr id="239" name="Скругленный прямоугольник 238"/>
          <p:cNvSpPr/>
          <p:nvPr/>
        </p:nvSpPr>
        <p:spPr>
          <a:xfrm>
            <a:off x="7472394" y="5057868"/>
            <a:ext cx="1220421" cy="2387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sz="800" dirty="0"/>
              <a:t>выход из аккаунта </a:t>
            </a:r>
            <a:r>
              <a:rPr lang="en-US" sz="800" dirty="0"/>
              <a:t>GitHub</a:t>
            </a:r>
            <a:endParaRPr lang="en-US" sz="800" dirty="0"/>
          </a:p>
        </p:txBody>
      </p:sp>
      <p:cxnSp>
        <p:nvCxnSpPr>
          <p:cNvPr id="240" name="Соединительная линия уступом 239"/>
          <p:cNvCxnSpPr>
            <a:stCxn id="244" idx="3"/>
            <a:endCxn id="239" idx="1"/>
          </p:cNvCxnSpPr>
          <p:nvPr/>
        </p:nvCxnSpPr>
        <p:spPr>
          <a:xfrm>
            <a:off x="6795770" y="3134360"/>
            <a:ext cx="676910" cy="20427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Соединительная линия уступом 242"/>
          <p:cNvCxnSpPr>
            <a:stCxn id="241" idx="3"/>
          </p:cNvCxnSpPr>
          <p:nvPr/>
        </p:nvCxnSpPr>
        <p:spPr>
          <a:xfrm flipV="1">
            <a:off x="5885180" y="1060450"/>
            <a:ext cx="1074420" cy="806450"/>
          </a:xfrm>
          <a:prstGeom prst="bentConnector3">
            <a:avLst>
              <a:gd name="adj1" fmla="val 500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Соединительная линия уступом 244"/>
          <p:cNvCxnSpPr>
            <a:stCxn id="283" idx="2"/>
          </p:cNvCxnSpPr>
          <p:nvPr/>
        </p:nvCxnSpPr>
        <p:spPr>
          <a:xfrm rot="5400000" flipV="1">
            <a:off x="5553075" y="1908175"/>
            <a:ext cx="1041400" cy="14160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Соединительная линия уступом 245"/>
          <p:cNvCxnSpPr>
            <a:stCxn id="244" idx="3"/>
            <a:endCxn id="228" idx="1"/>
          </p:cNvCxnSpPr>
          <p:nvPr/>
        </p:nvCxnSpPr>
        <p:spPr>
          <a:xfrm flipV="1">
            <a:off x="6795770" y="2463800"/>
            <a:ext cx="676910" cy="6705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Соединительная линия уступом 246"/>
          <p:cNvCxnSpPr>
            <a:stCxn id="244" idx="3"/>
            <a:endCxn id="229" idx="1"/>
          </p:cNvCxnSpPr>
          <p:nvPr/>
        </p:nvCxnSpPr>
        <p:spPr>
          <a:xfrm flipV="1">
            <a:off x="6795770" y="2804160"/>
            <a:ext cx="676910" cy="3302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Соединительная линия уступом 247"/>
          <p:cNvCxnSpPr>
            <a:stCxn id="244" idx="3"/>
            <a:endCxn id="233" idx="1"/>
          </p:cNvCxnSpPr>
          <p:nvPr/>
        </p:nvCxnSpPr>
        <p:spPr>
          <a:xfrm>
            <a:off x="6795770" y="3134360"/>
            <a:ext cx="676275" cy="9525"/>
          </a:xfrm>
          <a:prstGeom prst="bentConnector3">
            <a:avLst>
              <a:gd name="adj1" fmla="val 500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Соединительная линия уступом 250"/>
          <p:cNvCxnSpPr>
            <a:stCxn id="244" idx="3"/>
            <a:endCxn id="234" idx="1"/>
          </p:cNvCxnSpPr>
          <p:nvPr/>
        </p:nvCxnSpPr>
        <p:spPr>
          <a:xfrm>
            <a:off x="6795770" y="3134360"/>
            <a:ext cx="676910" cy="3492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Соединительная линия уступом 251"/>
          <p:cNvCxnSpPr>
            <a:stCxn id="244" idx="3"/>
            <a:endCxn id="235" idx="1"/>
          </p:cNvCxnSpPr>
          <p:nvPr/>
        </p:nvCxnSpPr>
        <p:spPr>
          <a:xfrm>
            <a:off x="6795770" y="3134360"/>
            <a:ext cx="675640" cy="6972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Соединительная линия уступом 252"/>
          <p:cNvCxnSpPr>
            <a:stCxn id="244" idx="3"/>
            <a:endCxn id="236" idx="1"/>
          </p:cNvCxnSpPr>
          <p:nvPr/>
        </p:nvCxnSpPr>
        <p:spPr>
          <a:xfrm>
            <a:off x="6795770" y="3134360"/>
            <a:ext cx="675005" cy="1029970"/>
          </a:xfrm>
          <a:prstGeom prst="bentConnector3">
            <a:avLst>
              <a:gd name="adj1" fmla="val 500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Соединительная линия уступом 253"/>
          <p:cNvCxnSpPr>
            <a:stCxn id="244" idx="3"/>
            <a:endCxn id="237" idx="1"/>
          </p:cNvCxnSpPr>
          <p:nvPr/>
        </p:nvCxnSpPr>
        <p:spPr>
          <a:xfrm>
            <a:off x="6795770" y="3134360"/>
            <a:ext cx="676910" cy="13684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Соединительная линия уступом 254"/>
          <p:cNvCxnSpPr>
            <a:stCxn id="244" idx="3"/>
            <a:endCxn id="238" idx="1"/>
          </p:cNvCxnSpPr>
          <p:nvPr/>
        </p:nvCxnSpPr>
        <p:spPr>
          <a:xfrm>
            <a:off x="6795770" y="3134360"/>
            <a:ext cx="674370" cy="16922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Соединительная линия уступом 255"/>
          <p:cNvCxnSpPr>
            <a:stCxn id="229" idx="3"/>
            <a:endCxn id="230" idx="1"/>
          </p:cNvCxnSpPr>
          <p:nvPr/>
        </p:nvCxnSpPr>
        <p:spPr>
          <a:xfrm>
            <a:off x="8693150" y="2804160"/>
            <a:ext cx="467360" cy="12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Соединительная линия уступом 256"/>
          <p:cNvCxnSpPr>
            <a:stCxn id="229" idx="3"/>
            <a:endCxn id="231" idx="1"/>
          </p:cNvCxnSpPr>
          <p:nvPr/>
        </p:nvCxnSpPr>
        <p:spPr>
          <a:xfrm>
            <a:off x="8693150" y="2804160"/>
            <a:ext cx="467360" cy="339725"/>
          </a:xfrm>
          <a:prstGeom prst="bentConnector3">
            <a:avLst>
              <a:gd name="adj1" fmla="val 497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Соединительная линия уступом 257"/>
          <p:cNvCxnSpPr/>
          <p:nvPr/>
        </p:nvCxnSpPr>
        <p:spPr>
          <a:xfrm rot="5400000" flipV="1">
            <a:off x="8698230" y="2976880"/>
            <a:ext cx="681990" cy="3302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TextBox 40"/>
          <p:cNvSpPr txBox="1"/>
          <p:nvPr/>
        </p:nvSpPr>
        <p:spPr>
          <a:xfrm>
            <a:off x="5032221" y="2038055"/>
            <a:ext cx="3333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sz="900" dirty="0"/>
              <a:t>да</a:t>
            </a:r>
            <a:endParaRPr lang="ru-RU" sz="900" dirty="0"/>
          </a:p>
        </p:txBody>
      </p:sp>
      <p:sp>
        <p:nvSpPr>
          <p:cNvPr id="274" name="TextBox 190"/>
          <p:cNvSpPr txBox="1"/>
          <p:nvPr/>
        </p:nvSpPr>
        <p:spPr>
          <a:xfrm>
            <a:off x="6044649" y="1694609"/>
            <a:ext cx="3481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ru-RU" sz="900" dirty="0"/>
              <a:t>нет</a:t>
            </a:r>
            <a:endParaRPr lang="ru-RU" sz="900" dirty="0"/>
          </a:p>
        </p:txBody>
      </p:sp>
      <p:sp>
        <p:nvSpPr>
          <p:cNvPr id="276" name="Ромб 275"/>
          <p:cNvSpPr/>
          <p:nvPr/>
        </p:nvSpPr>
        <p:spPr>
          <a:xfrm>
            <a:off x="3277870" y="1638300"/>
            <a:ext cx="805180" cy="457200"/>
          </a:xfrm>
          <a:prstGeom prst="diamond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en-US" sz="500"/>
              <a:t>верные данные?</a:t>
            </a:r>
            <a:endParaRPr lang="ru-RU" altLang="en-US" sz="500"/>
          </a:p>
        </p:txBody>
      </p:sp>
      <p:sp>
        <p:nvSpPr>
          <p:cNvPr id="277" name="Ромб 276"/>
          <p:cNvSpPr/>
          <p:nvPr/>
        </p:nvSpPr>
        <p:spPr>
          <a:xfrm>
            <a:off x="2244090" y="802640"/>
            <a:ext cx="1057275" cy="457200"/>
          </a:xfrm>
          <a:prstGeom prst="diamond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en-US" sz="500"/>
              <a:t>подтвердил по почте?</a:t>
            </a:r>
            <a:endParaRPr lang="ru-RU" altLang="en-US" sz="500"/>
          </a:p>
        </p:txBody>
      </p:sp>
      <p:sp>
        <p:nvSpPr>
          <p:cNvPr id="279" name="TextBox 40"/>
          <p:cNvSpPr txBox="1"/>
          <p:nvPr/>
        </p:nvSpPr>
        <p:spPr>
          <a:xfrm>
            <a:off x="1870075" y="1387475"/>
            <a:ext cx="37338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sz="900" dirty="0"/>
              <a:t>нет</a:t>
            </a:r>
            <a:endParaRPr lang="ru-RU" sz="900" dirty="0"/>
          </a:p>
        </p:txBody>
      </p:sp>
      <p:cxnSp>
        <p:nvCxnSpPr>
          <p:cNvPr id="280" name="Соединительная линия уступом 279"/>
          <p:cNvCxnSpPr>
            <a:endCxn id="277" idx="1"/>
          </p:cNvCxnSpPr>
          <p:nvPr/>
        </p:nvCxnSpPr>
        <p:spPr>
          <a:xfrm flipV="1">
            <a:off x="2014855" y="1031240"/>
            <a:ext cx="229235" cy="6350"/>
          </a:xfrm>
          <a:prstGeom prst="bentConnector3">
            <a:avLst>
              <a:gd name="adj1" fmla="val 501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Соединительная линия уступом 280"/>
          <p:cNvCxnSpPr>
            <a:stCxn id="277" idx="3"/>
          </p:cNvCxnSpPr>
          <p:nvPr/>
        </p:nvCxnSpPr>
        <p:spPr>
          <a:xfrm>
            <a:off x="3301365" y="1031240"/>
            <a:ext cx="1334135" cy="829310"/>
          </a:xfrm>
          <a:prstGeom prst="bentConnector3">
            <a:avLst>
              <a:gd name="adj1" fmla="val 995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TextBox 40"/>
          <p:cNvSpPr txBox="1"/>
          <p:nvPr/>
        </p:nvSpPr>
        <p:spPr>
          <a:xfrm>
            <a:off x="4082896" y="1694520"/>
            <a:ext cx="3333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sz="900" dirty="0"/>
              <a:t>да</a:t>
            </a:r>
            <a:endParaRPr lang="ru-RU" sz="900" dirty="0"/>
          </a:p>
        </p:txBody>
      </p:sp>
      <p:sp>
        <p:nvSpPr>
          <p:cNvPr id="283" name="Ромб 282"/>
          <p:cNvSpPr/>
          <p:nvPr/>
        </p:nvSpPr>
        <p:spPr>
          <a:xfrm>
            <a:off x="4845685" y="1638300"/>
            <a:ext cx="1039495" cy="457200"/>
          </a:xfrm>
          <a:prstGeom prst="diamond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sz="500" dirty="0">
                <a:sym typeface="+mn-ea"/>
              </a:rPr>
              <a:t>аккаунт прикреплён к </a:t>
            </a:r>
            <a:r>
              <a:rPr lang="en-US" sz="500" dirty="0">
                <a:sym typeface="+mn-ea"/>
              </a:rPr>
              <a:t>GitHub</a:t>
            </a:r>
            <a:r>
              <a:rPr lang="ru-RU" sz="500" dirty="0">
                <a:sym typeface="+mn-ea"/>
              </a:rPr>
              <a:t>?</a:t>
            </a:r>
            <a:endParaRPr lang="ru-RU" altLang="en-US" sz="500"/>
          </a:p>
        </p:txBody>
      </p:sp>
      <p:sp>
        <p:nvSpPr>
          <p:cNvPr id="285" name="Скругленный прямоугольник 284"/>
          <p:cNvSpPr/>
          <p:nvPr/>
        </p:nvSpPr>
        <p:spPr>
          <a:xfrm>
            <a:off x="7469219" y="5488984"/>
            <a:ext cx="1220421" cy="2387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sz="800" dirty="0"/>
              <a:t>просмотр данных своего профиля</a:t>
            </a:r>
            <a:endParaRPr lang="ru-RU" sz="800" dirty="0"/>
          </a:p>
        </p:txBody>
      </p:sp>
      <p:cxnSp>
        <p:nvCxnSpPr>
          <p:cNvPr id="286" name="Соединительная линия уступом 285"/>
          <p:cNvCxnSpPr>
            <a:endCxn id="285" idx="1"/>
          </p:cNvCxnSpPr>
          <p:nvPr/>
        </p:nvCxnSpPr>
        <p:spPr>
          <a:xfrm rot="5400000" flipV="1">
            <a:off x="7034530" y="5173345"/>
            <a:ext cx="532130" cy="3371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Прямоугольник 287"/>
          <p:cNvSpPr/>
          <p:nvPr/>
        </p:nvSpPr>
        <p:spPr>
          <a:xfrm>
            <a:off x="7097395" y="2462530"/>
            <a:ext cx="76200" cy="31451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89" name="Прямоугольник 288"/>
          <p:cNvSpPr/>
          <p:nvPr/>
        </p:nvSpPr>
        <p:spPr>
          <a:xfrm>
            <a:off x="8874125" y="2801620"/>
            <a:ext cx="76200" cy="6813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90" name="Прямоугольник 289"/>
          <p:cNvSpPr/>
          <p:nvPr/>
        </p:nvSpPr>
        <p:spPr>
          <a:xfrm>
            <a:off x="11241405" y="509905"/>
            <a:ext cx="76200" cy="540702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cxnSp>
        <p:nvCxnSpPr>
          <p:cNvPr id="291" name="Соединительная линия уступом 290"/>
          <p:cNvCxnSpPr>
            <a:stCxn id="220" idx="3"/>
          </p:cNvCxnSpPr>
          <p:nvPr/>
        </p:nvCxnSpPr>
        <p:spPr>
          <a:xfrm>
            <a:off x="9408795" y="861695"/>
            <a:ext cx="1828800" cy="76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Соединительная линия уступом 291"/>
          <p:cNvCxnSpPr>
            <a:stCxn id="221" idx="3"/>
          </p:cNvCxnSpPr>
          <p:nvPr/>
        </p:nvCxnSpPr>
        <p:spPr>
          <a:xfrm>
            <a:off x="9408795" y="1202055"/>
            <a:ext cx="1838325" cy="3810"/>
          </a:xfrm>
          <a:prstGeom prst="bentConnector3">
            <a:avLst>
              <a:gd name="adj1" fmla="val 500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Соединительная линия уступом 292"/>
          <p:cNvCxnSpPr>
            <a:stCxn id="231" idx="3"/>
            <a:endCxn id="290" idx="1"/>
          </p:cNvCxnSpPr>
          <p:nvPr/>
        </p:nvCxnSpPr>
        <p:spPr>
          <a:xfrm>
            <a:off x="10380980" y="3143885"/>
            <a:ext cx="860425" cy="69850"/>
          </a:xfrm>
          <a:prstGeom prst="bentConnector3">
            <a:avLst>
              <a:gd name="adj1" fmla="val 500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Соединительная линия уступом 293"/>
          <p:cNvCxnSpPr>
            <a:stCxn id="230" idx="3"/>
          </p:cNvCxnSpPr>
          <p:nvPr/>
        </p:nvCxnSpPr>
        <p:spPr>
          <a:xfrm>
            <a:off x="10380980" y="2805430"/>
            <a:ext cx="856615" cy="19685"/>
          </a:xfrm>
          <a:prstGeom prst="bentConnector3">
            <a:avLst>
              <a:gd name="adj1" fmla="val 500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Соединительная линия уступом 294"/>
          <p:cNvCxnSpPr/>
          <p:nvPr/>
        </p:nvCxnSpPr>
        <p:spPr>
          <a:xfrm>
            <a:off x="10380345" y="3491865"/>
            <a:ext cx="847725" cy="8255"/>
          </a:xfrm>
          <a:prstGeom prst="bentConnector3">
            <a:avLst>
              <a:gd name="adj1" fmla="val 500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Соединительная линия уступом 295"/>
          <p:cNvCxnSpPr/>
          <p:nvPr/>
        </p:nvCxnSpPr>
        <p:spPr>
          <a:xfrm flipV="1">
            <a:off x="8689340" y="5575300"/>
            <a:ext cx="2511425" cy="24130"/>
          </a:xfrm>
          <a:prstGeom prst="bentConnector3">
            <a:avLst>
              <a:gd name="adj1" fmla="val 500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Соединительная линия уступом 296"/>
          <p:cNvCxnSpPr/>
          <p:nvPr/>
        </p:nvCxnSpPr>
        <p:spPr>
          <a:xfrm>
            <a:off x="8560435" y="4826635"/>
            <a:ext cx="2665730" cy="12065"/>
          </a:xfrm>
          <a:prstGeom prst="bentConnector3">
            <a:avLst>
              <a:gd name="adj1" fmla="val 500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Соединительная линия уступом 297"/>
          <p:cNvCxnSpPr/>
          <p:nvPr/>
        </p:nvCxnSpPr>
        <p:spPr>
          <a:xfrm flipV="1">
            <a:off x="8693150" y="4502150"/>
            <a:ext cx="2558415" cy="3175"/>
          </a:xfrm>
          <a:prstGeom prst="bentConnector3">
            <a:avLst>
              <a:gd name="adj1" fmla="val 500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Соединительная линия уступом 298"/>
          <p:cNvCxnSpPr/>
          <p:nvPr/>
        </p:nvCxnSpPr>
        <p:spPr>
          <a:xfrm>
            <a:off x="8689340" y="4156075"/>
            <a:ext cx="2540000" cy="6350"/>
          </a:xfrm>
          <a:prstGeom prst="bentConnector3">
            <a:avLst>
              <a:gd name="adj1" fmla="val 500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Соединительная линия уступом 299"/>
          <p:cNvCxnSpPr/>
          <p:nvPr/>
        </p:nvCxnSpPr>
        <p:spPr>
          <a:xfrm>
            <a:off x="8693150" y="3823335"/>
            <a:ext cx="2536190" cy="5715"/>
          </a:xfrm>
          <a:prstGeom prst="bentConnector3">
            <a:avLst>
              <a:gd name="adj1" fmla="val 500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Соединительная линия уступом 300"/>
          <p:cNvCxnSpPr/>
          <p:nvPr/>
        </p:nvCxnSpPr>
        <p:spPr>
          <a:xfrm>
            <a:off x="8693150" y="2463800"/>
            <a:ext cx="2526665" cy="3175"/>
          </a:xfrm>
          <a:prstGeom prst="bentConnector3">
            <a:avLst>
              <a:gd name="adj1" fmla="val 500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Соединительная линия уступом 301"/>
          <p:cNvCxnSpPr>
            <a:stCxn id="290" idx="3"/>
          </p:cNvCxnSpPr>
          <p:nvPr/>
        </p:nvCxnSpPr>
        <p:spPr>
          <a:xfrm>
            <a:off x="11317605" y="3213735"/>
            <a:ext cx="294640" cy="50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Соединительная линия уступом 302"/>
          <p:cNvCxnSpPr>
            <a:stCxn id="277" idx="0"/>
          </p:cNvCxnSpPr>
          <p:nvPr/>
        </p:nvCxnSpPr>
        <p:spPr>
          <a:xfrm rot="16200000">
            <a:off x="6868795" y="-3540760"/>
            <a:ext cx="247015" cy="84397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Овал 303"/>
          <p:cNvSpPr/>
          <p:nvPr/>
        </p:nvSpPr>
        <p:spPr>
          <a:xfrm>
            <a:off x="265430" y="1638300"/>
            <a:ext cx="346710" cy="34671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308" name="Овал 307"/>
          <p:cNvSpPr/>
          <p:nvPr/>
        </p:nvSpPr>
        <p:spPr>
          <a:xfrm>
            <a:off x="11612245" y="3099435"/>
            <a:ext cx="233680" cy="2336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309" name="Овал 308"/>
          <p:cNvSpPr/>
          <p:nvPr/>
        </p:nvSpPr>
        <p:spPr>
          <a:xfrm>
            <a:off x="11669395" y="3157220"/>
            <a:ext cx="118745" cy="1187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1149</Words>
  <Application>WPS Presentation</Application>
  <PresentationFormat>Широкоэкранный</PresentationFormat>
  <Paragraphs>118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Тема Office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Морковка</dc:creator>
  <cp:lastModifiedBy>Sergey Banko</cp:lastModifiedBy>
  <cp:revision>18</cp:revision>
  <dcterms:created xsi:type="dcterms:W3CDTF">2022-03-02T15:32:00Z</dcterms:created>
  <dcterms:modified xsi:type="dcterms:W3CDTF">2023-10-08T20:12:36Z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874F0697C7CA45059EF685BDD126F097_13</vt:lpwstr>
  </property>
  <property fmtid="{D5CDD505-2E9C-101B-9397-08002B2CF9AE}" pid="3" name="KSOProductBuildVer">
    <vt:lpwstr>1049-12.2.0.13263</vt:lpwstr>
  </property>
</Properties>
</file>