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D0D22-8BD7-4085-8BF3-D16CCA0AD2F6}" v="22" dt="2020-12-06T13:47:3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vrtko Begović" userId="e64a42c0-1ab0-4c78-836f-ab8652cac267" providerId="ADAL" clId="{EB6D0D22-8BD7-4085-8BF3-D16CCA0AD2F6}"/>
    <pc:docChg chg="undo custSel mod addSld modSld">
      <pc:chgData name="Tvrtko Begović" userId="e64a42c0-1ab0-4c78-836f-ab8652cac267" providerId="ADAL" clId="{EB6D0D22-8BD7-4085-8BF3-D16CCA0AD2F6}" dt="2020-12-06T13:47:43.489" v="413" actId="20577"/>
      <pc:docMkLst>
        <pc:docMk/>
      </pc:docMkLst>
      <pc:sldChg chg="addSp delSp modSp mod setBg">
        <pc:chgData name="Tvrtko Begović" userId="e64a42c0-1ab0-4c78-836f-ab8652cac267" providerId="ADAL" clId="{EB6D0D22-8BD7-4085-8BF3-D16CCA0AD2F6}" dt="2020-12-05T12:37:54.336" v="154" actId="26606"/>
        <pc:sldMkLst>
          <pc:docMk/>
          <pc:sldMk cId="1750043879" sldId="257"/>
        </pc:sldMkLst>
        <pc:spChg chg="mod or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2" creationId="{AD41495C-3987-459D-A458-84DFA465239E}"/>
          </ac:spMkLst>
        </pc:spChg>
        <pc:spChg chg="del">
          <ac:chgData name="Tvrtko Begović" userId="e64a42c0-1ab0-4c78-836f-ab8652cac267" providerId="ADAL" clId="{EB6D0D22-8BD7-4085-8BF3-D16CCA0AD2F6}" dt="2020-12-05T12:19:55.364" v="0" actId="478"/>
          <ac:spMkLst>
            <pc:docMk/>
            <pc:sldMk cId="1750043879" sldId="257"/>
            <ac:spMk id="3" creationId="{F074F3BE-9EEE-4398-9D78-A57B3C5F4CD6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10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12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14" creationId="{D3F794D0-2982-490E-88DA-93D48975085F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16" creationId="{AFD24A3D-F07A-44A9-BE55-5576292E152D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18" creationId="{204441C9-FD2D-4031-B5C5-67478196CCCF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20" creationId="{EBF09AEC-6E6E-418F-9974-8730F1B2B6EF}"/>
          </ac:spMkLst>
        </pc:spChg>
        <pc:spChg chg="add">
          <ac:chgData name="Tvrtko Begović" userId="e64a42c0-1ab0-4c78-836f-ab8652cac267" providerId="ADAL" clId="{EB6D0D22-8BD7-4085-8BF3-D16CCA0AD2F6}" dt="2020-12-05T12:37:54.336" v="154" actId="26606"/>
          <ac:spMkLst>
            <pc:docMk/>
            <pc:sldMk cId="1750043879" sldId="257"/>
            <ac:spMk id="22" creationId="{3D9D3989-3E00-4727-914E-959DFE8FACE9}"/>
          </ac:spMkLst>
        </pc:spChg>
        <pc:picChg chg="add mod">
          <ac:chgData name="Tvrtko Begović" userId="e64a42c0-1ab0-4c78-836f-ab8652cac267" providerId="ADAL" clId="{EB6D0D22-8BD7-4085-8BF3-D16CCA0AD2F6}" dt="2020-12-05T12:37:54.336" v="154" actId="26606"/>
          <ac:picMkLst>
            <pc:docMk/>
            <pc:sldMk cId="1750043879" sldId="257"/>
            <ac:picMk id="5" creationId="{80C35BB0-8FAF-4B56-A22A-704CD47B2B6C}"/>
          </ac:picMkLst>
        </pc:picChg>
      </pc:sldChg>
      <pc:sldChg chg="addSp modSp new mod setBg">
        <pc:chgData name="Tvrtko Begović" userId="e64a42c0-1ab0-4c78-836f-ab8652cac267" providerId="ADAL" clId="{EB6D0D22-8BD7-4085-8BF3-D16CCA0AD2F6}" dt="2020-12-05T12:38:06.359" v="155" actId="26606"/>
        <pc:sldMkLst>
          <pc:docMk/>
          <pc:sldMk cId="3335938491" sldId="258"/>
        </pc:sldMkLst>
        <pc:spChg chg="mo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2" creationId="{F4283D8B-E140-4A9A-AAFA-D9A27C5942A2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9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11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13" creationId="{BB02F283-AD3D-43EB-8EB3-EEABE7B685DD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15" creationId="{87267ACD-C9FA-48F7-BA90-C05046F4EEDF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17" creationId="{53E17AA8-C417-4F74-9F1B-EAD82A19B73C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19" creationId="{D79F9CB9-0076-49F5-845A-C97CCFC1639A}"/>
          </ac:spMkLst>
        </pc:spChg>
        <pc:spChg chg="add">
          <ac:chgData name="Tvrtko Begović" userId="e64a42c0-1ab0-4c78-836f-ab8652cac267" providerId="ADAL" clId="{EB6D0D22-8BD7-4085-8BF3-D16CCA0AD2F6}" dt="2020-12-05T12:38:06.359" v="155" actId="26606"/>
          <ac:spMkLst>
            <pc:docMk/>
            <pc:sldMk cId="3335938491" sldId="258"/>
            <ac:spMk id="21" creationId="{0567348B-D4F9-4978-8FB4-D4031CD133ED}"/>
          </ac:spMkLst>
        </pc:spChg>
        <pc:picChg chg="add mod">
          <ac:chgData name="Tvrtko Begović" userId="e64a42c0-1ab0-4c78-836f-ab8652cac267" providerId="ADAL" clId="{EB6D0D22-8BD7-4085-8BF3-D16CCA0AD2F6}" dt="2020-12-05T12:38:06.359" v="155" actId="26606"/>
          <ac:picMkLst>
            <pc:docMk/>
            <pc:sldMk cId="3335938491" sldId="258"/>
            <ac:picMk id="4" creationId="{7F4482E3-B827-4766-BE5B-B9DC32D87B25}"/>
          </ac:picMkLst>
        </pc:picChg>
      </pc:sldChg>
      <pc:sldChg chg="addSp modSp new mod setBg">
        <pc:chgData name="Tvrtko Begović" userId="e64a42c0-1ab0-4c78-836f-ab8652cac267" providerId="ADAL" clId="{EB6D0D22-8BD7-4085-8BF3-D16CCA0AD2F6}" dt="2020-12-05T12:38:13.969" v="156" actId="26606"/>
        <pc:sldMkLst>
          <pc:docMk/>
          <pc:sldMk cId="4082924985" sldId="259"/>
        </pc:sldMkLst>
        <pc:spChg chg="mo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2" creationId="{91D58DFD-469B-411F-A3A5-649D3030AC72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7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9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11" creationId="{7404E292-5FAB-47E8-A663-A07530CED8FF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13" creationId="{D80FF8ED-64CE-400C-A4D5-9F943FC264DE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15" creationId="{568868AD-100D-45F3-B11E-8A2936712B9E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17" creationId="{714742CC-05F9-44AC-AF98-AB6EF810E47D}"/>
          </ac:spMkLst>
        </pc:spChg>
        <pc:spChg chg="add">
          <ac:chgData name="Tvrtko Begović" userId="e64a42c0-1ab0-4c78-836f-ab8652cac267" providerId="ADAL" clId="{EB6D0D22-8BD7-4085-8BF3-D16CCA0AD2F6}" dt="2020-12-05T12:38:13.969" v="156" actId="26606"/>
          <ac:spMkLst>
            <pc:docMk/>
            <pc:sldMk cId="4082924985" sldId="259"/>
            <ac:spMk id="19" creationId="{853C77DB-C7E3-4B1F-9AD0-1EB2982A8659}"/>
          </ac:spMkLst>
        </pc:spChg>
      </pc:sldChg>
      <pc:sldChg chg="addSp delSp modSp new mod setBg">
        <pc:chgData name="Tvrtko Begović" userId="e64a42c0-1ab0-4c78-836f-ab8652cac267" providerId="ADAL" clId="{EB6D0D22-8BD7-4085-8BF3-D16CCA0AD2F6}" dt="2020-12-05T12:38:35.384" v="162" actId="14100"/>
        <pc:sldMkLst>
          <pc:docMk/>
          <pc:sldMk cId="4270297577" sldId="260"/>
        </pc:sldMkLst>
        <pc:spChg chg="mo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2" creationId="{ED6AFCD4-0277-4C4A-932F-9D9F130E64C4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12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14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16" creationId="{F82025A0-5D1F-4054-8273-6A919D75D24A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18" creationId="{C6244B84-452A-4BE8-BEA4-A7CCA098C401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20" creationId="{96220EA9-AB07-4E8F-9E57-B281453FF53F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22" creationId="{CC44646F-1A59-47A2-AD5D-54DCAECD5F12}"/>
          </ac:spMkLst>
        </pc:spChg>
        <pc:spChg chg="add">
          <ac:chgData name="Tvrtko Begović" userId="e64a42c0-1ab0-4c78-836f-ab8652cac267" providerId="ADAL" clId="{EB6D0D22-8BD7-4085-8BF3-D16CCA0AD2F6}" dt="2020-12-05T12:38:19.517" v="157" actId="26606"/>
          <ac:spMkLst>
            <pc:docMk/>
            <pc:sldMk cId="4270297577" sldId="260"/>
            <ac:spMk id="24" creationId="{C7544BED-FB42-4737-9370-482C3CE0D764}"/>
          </ac:spMkLst>
        </pc:spChg>
        <pc:picChg chg="add del mod">
          <ac:chgData name="Tvrtko Begović" userId="e64a42c0-1ab0-4c78-836f-ab8652cac267" providerId="ADAL" clId="{EB6D0D22-8BD7-4085-8BF3-D16CCA0AD2F6}" dt="2020-12-05T12:28:30.642" v="99" actId="478"/>
          <ac:picMkLst>
            <pc:docMk/>
            <pc:sldMk cId="4270297577" sldId="260"/>
            <ac:picMk id="4" creationId="{81ECFDAA-5B3B-4A77-97BE-C5597DC3921C}"/>
          </ac:picMkLst>
        </pc:picChg>
        <pc:picChg chg="add del">
          <ac:chgData name="Tvrtko Begović" userId="e64a42c0-1ab0-4c78-836f-ab8652cac267" providerId="ADAL" clId="{EB6D0D22-8BD7-4085-8BF3-D16CCA0AD2F6}" dt="2020-12-05T12:25:56.259" v="92" actId="478"/>
          <ac:picMkLst>
            <pc:docMk/>
            <pc:sldMk cId="4270297577" sldId="260"/>
            <ac:picMk id="5" creationId="{3A4B21CE-7284-4A4D-B63D-F7CC2DD42B0D}"/>
          </ac:picMkLst>
        </pc:picChg>
        <pc:picChg chg="add mod ord">
          <ac:chgData name="Tvrtko Begović" userId="e64a42c0-1ab0-4c78-836f-ab8652cac267" providerId="ADAL" clId="{EB6D0D22-8BD7-4085-8BF3-D16CCA0AD2F6}" dt="2020-12-05T12:38:32.644" v="161" actId="1076"/>
          <ac:picMkLst>
            <pc:docMk/>
            <pc:sldMk cId="4270297577" sldId="260"/>
            <ac:picMk id="6" creationId="{F33B60F9-1DCE-4929-BFE9-CF1EF780F7E8}"/>
          </ac:picMkLst>
        </pc:picChg>
        <pc:picChg chg="add mod">
          <ac:chgData name="Tvrtko Begović" userId="e64a42c0-1ab0-4c78-836f-ab8652cac267" providerId="ADAL" clId="{EB6D0D22-8BD7-4085-8BF3-D16CCA0AD2F6}" dt="2020-12-05T12:38:35.384" v="162" actId="14100"/>
          <ac:picMkLst>
            <pc:docMk/>
            <pc:sldMk cId="4270297577" sldId="260"/>
            <ac:picMk id="7" creationId="{C5682FF4-8FFF-47B3-B72E-EB1E38D60722}"/>
          </ac:picMkLst>
        </pc:picChg>
      </pc:sldChg>
      <pc:sldChg chg="addSp modSp new mod setBg">
        <pc:chgData name="Tvrtko Begović" userId="e64a42c0-1ab0-4c78-836f-ab8652cac267" providerId="ADAL" clId="{EB6D0D22-8BD7-4085-8BF3-D16CCA0AD2F6}" dt="2020-12-05T12:38:46.191" v="164" actId="14100"/>
        <pc:sldMkLst>
          <pc:docMk/>
          <pc:sldMk cId="4155039334" sldId="261"/>
        </pc:sldMkLst>
        <pc:spChg chg="mo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2" creationId="{1A83DD52-4DF3-4A61-ADAE-16B3C8FEB63A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11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13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15" creationId="{F82025A0-5D1F-4054-8273-6A919D75D24A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17" creationId="{C6244B84-452A-4BE8-BEA4-A7CCA098C401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19" creationId="{96220EA9-AB07-4E8F-9E57-B281453FF53F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21" creationId="{CC44646F-1A59-47A2-AD5D-54DCAECD5F12}"/>
          </ac:spMkLst>
        </pc:spChg>
        <pc:spChg chg="add">
          <ac:chgData name="Tvrtko Begović" userId="e64a42c0-1ab0-4c78-836f-ab8652cac267" providerId="ADAL" clId="{EB6D0D22-8BD7-4085-8BF3-D16CCA0AD2F6}" dt="2020-12-05T12:37:31.546" v="150" actId="26606"/>
          <ac:spMkLst>
            <pc:docMk/>
            <pc:sldMk cId="4155039334" sldId="261"/>
            <ac:spMk id="23" creationId="{C7544BED-FB42-4737-9370-482C3CE0D764}"/>
          </ac:spMkLst>
        </pc:spChg>
        <pc:picChg chg="add mod ord">
          <ac:chgData name="Tvrtko Begović" userId="e64a42c0-1ab0-4c78-836f-ab8652cac267" providerId="ADAL" clId="{EB6D0D22-8BD7-4085-8BF3-D16CCA0AD2F6}" dt="2020-12-05T12:38:46.191" v="164" actId="14100"/>
          <ac:picMkLst>
            <pc:docMk/>
            <pc:sldMk cId="4155039334" sldId="261"/>
            <ac:picMk id="4" creationId="{AE0A5B9F-061C-416E-9717-ADAD89B02D35}"/>
          </ac:picMkLst>
        </pc:picChg>
        <pc:picChg chg="add mod">
          <ac:chgData name="Tvrtko Begović" userId="e64a42c0-1ab0-4c78-836f-ab8652cac267" providerId="ADAL" clId="{EB6D0D22-8BD7-4085-8BF3-D16CCA0AD2F6}" dt="2020-12-05T12:38:43.498" v="163" actId="14100"/>
          <ac:picMkLst>
            <pc:docMk/>
            <pc:sldMk cId="4155039334" sldId="261"/>
            <ac:picMk id="6" creationId="{37718619-02E1-4590-8558-5D5338AB25A4}"/>
          </ac:picMkLst>
        </pc:picChg>
      </pc:sldChg>
      <pc:sldChg chg="addSp modSp new mod setBg">
        <pc:chgData name="Tvrtko Begović" userId="e64a42c0-1ab0-4c78-836f-ab8652cac267" providerId="ADAL" clId="{EB6D0D22-8BD7-4085-8BF3-D16CCA0AD2F6}" dt="2020-12-05T12:40:37.722" v="183" actId="14100"/>
        <pc:sldMkLst>
          <pc:docMk/>
          <pc:sldMk cId="4073140567" sldId="262"/>
        </pc:sldMkLst>
        <pc:spChg chg="mo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2" creationId="{5CFBD416-BB20-4EA5-8382-64FA4BF49138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9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11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13" creationId="{F82025A0-5D1F-4054-8273-6A919D75D24A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15" creationId="{C6244B84-452A-4BE8-BEA4-A7CCA098C401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17" creationId="{96220EA9-AB07-4E8F-9E57-B281453FF53F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19" creationId="{CC44646F-1A59-47A2-AD5D-54DCAECD5F12}"/>
          </ac:spMkLst>
        </pc:spChg>
        <pc:spChg chg="add">
          <ac:chgData name="Tvrtko Begović" userId="e64a42c0-1ab0-4c78-836f-ab8652cac267" providerId="ADAL" clId="{EB6D0D22-8BD7-4085-8BF3-D16CCA0AD2F6}" dt="2020-12-05T12:40:27.647" v="179" actId="26606"/>
          <ac:spMkLst>
            <pc:docMk/>
            <pc:sldMk cId="4073140567" sldId="262"/>
            <ac:spMk id="21" creationId="{C7544BED-FB42-4737-9370-482C3CE0D764}"/>
          </ac:spMkLst>
        </pc:spChg>
        <pc:picChg chg="add mod ord">
          <ac:chgData name="Tvrtko Begović" userId="e64a42c0-1ab0-4c78-836f-ab8652cac267" providerId="ADAL" clId="{EB6D0D22-8BD7-4085-8BF3-D16CCA0AD2F6}" dt="2020-12-05T12:40:37.722" v="183" actId="14100"/>
          <ac:picMkLst>
            <pc:docMk/>
            <pc:sldMk cId="4073140567" sldId="262"/>
            <ac:picMk id="3" creationId="{0F873613-7BFB-45E5-9E7D-80E051F4A3F0}"/>
          </ac:picMkLst>
        </pc:picChg>
        <pc:picChg chg="add mod">
          <ac:chgData name="Tvrtko Begović" userId="e64a42c0-1ab0-4c78-836f-ab8652cac267" providerId="ADAL" clId="{EB6D0D22-8BD7-4085-8BF3-D16CCA0AD2F6}" dt="2020-12-05T12:40:33.253" v="181" actId="14100"/>
          <ac:picMkLst>
            <pc:docMk/>
            <pc:sldMk cId="4073140567" sldId="262"/>
            <ac:picMk id="4" creationId="{66D0225B-A37D-46DC-A426-041C878AFBEF}"/>
          </ac:picMkLst>
        </pc:picChg>
      </pc:sldChg>
      <pc:sldChg chg="addSp delSp modSp new mod setBg modClrScheme chgLayout">
        <pc:chgData name="Tvrtko Begović" userId="e64a42c0-1ab0-4c78-836f-ab8652cac267" providerId="ADAL" clId="{EB6D0D22-8BD7-4085-8BF3-D16CCA0AD2F6}" dt="2020-12-05T12:43:06.866" v="220" actId="26606"/>
        <pc:sldMkLst>
          <pc:docMk/>
          <pc:sldMk cId="2855216150" sldId="263"/>
        </pc:sldMkLst>
        <pc:spChg chg="mod or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2" creationId="{9EE1FB43-ADC3-4788-9B97-8D941BA51001}"/>
          </ac:spMkLst>
        </pc:spChg>
        <pc:spChg chg="add del mod or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3" creationId="{27DB0082-4496-4FB3-9385-6371E8D16210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8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10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12" creationId="{7404E292-5FAB-47E8-A663-A07530CED8FF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14" creationId="{D80FF8ED-64CE-400C-A4D5-9F943FC264DE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16" creationId="{568868AD-100D-45F3-B11E-8A2936712B9E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18" creationId="{714742CC-05F9-44AC-AF98-AB6EF810E47D}"/>
          </ac:spMkLst>
        </pc:spChg>
        <pc:spChg chg="add">
          <ac:chgData name="Tvrtko Begović" userId="e64a42c0-1ab0-4c78-836f-ab8652cac267" providerId="ADAL" clId="{EB6D0D22-8BD7-4085-8BF3-D16CCA0AD2F6}" dt="2020-12-05T12:43:06.866" v="220" actId="26606"/>
          <ac:spMkLst>
            <pc:docMk/>
            <pc:sldMk cId="2855216150" sldId="263"/>
            <ac:spMk id="20" creationId="{853C77DB-C7E3-4B1F-9AD0-1EB2982A8659}"/>
          </ac:spMkLst>
        </pc:spChg>
      </pc:sldChg>
      <pc:sldChg chg="addSp delSp modSp new mod setBg delDesignElem chgLayout">
        <pc:chgData name="Tvrtko Begović" userId="e64a42c0-1ab0-4c78-836f-ab8652cac267" providerId="ADAL" clId="{EB6D0D22-8BD7-4085-8BF3-D16CCA0AD2F6}" dt="2020-12-06T13:47:17.673" v="378" actId="20577"/>
        <pc:sldMkLst>
          <pc:docMk/>
          <pc:sldMk cId="280613269" sldId="264"/>
        </pc:sldMkLst>
        <pc:spChg chg="mod ord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2" creationId="{DC77F8DA-E126-47A7-993C-48C280780076}"/>
          </ac:spMkLst>
        </pc:spChg>
        <pc:spChg chg="add mod">
          <ac:chgData name="Tvrtko Begović" userId="e64a42c0-1ab0-4c78-836f-ab8652cac267" providerId="ADAL" clId="{EB6D0D22-8BD7-4085-8BF3-D16CCA0AD2F6}" dt="2020-12-05T12:46:36.835" v="239" actId="1076"/>
          <ac:spMkLst>
            <pc:docMk/>
            <pc:sldMk cId="280613269" sldId="264"/>
            <ac:spMk id="7" creationId="{3FCCFC2A-B244-4338-AFC0-811F64529252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11" creationId="{BD4C0BBB-0042-4603-A226-6117F3FD5B3C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13" creationId="{EC44F520-2598-460E-9F91-B02F60830CA2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15" creationId="{F82025A0-5D1F-4054-8273-6A919D75D24A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17" creationId="{C6244B84-452A-4BE8-BEA4-A7CCA098C401}"/>
          </ac:spMkLst>
        </pc:spChg>
        <pc:spChg chg="add mod">
          <ac:chgData name="Tvrtko Begović" userId="e64a42c0-1ab0-4c78-836f-ab8652cac267" providerId="ADAL" clId="{EB6D0D22-8BD7-4085-8BF3-D16CCA0AD2F6}" dt="2020-12-06T13:47:17.673" v="378" actId="20577"/>
          <ac:spMkLst>
            <pc:docMk/>
            <pc:sldMk cId="280613269" sldId="264"/>
            <ac:spMk id="18" creationId="{4D962AC1-28E8-4CF4-876B-4890D325B2E2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19" creationId="{96220EA9-AB07-4E8F-9E57-B281453FF53F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21" creationId="{CC44646F-1A59-47A2-AD5D-54DCAECD5F12}"/>
          </ac:spMkLst>
        </pc:spChg>
        <pc:spChg chg="add del">
          <ac:chgData name="Tvrtko Begović" userId="e64a42c0-1ab0-4c78-836f-ab8652cac267" providerId="ADAL" clId="{EB6D0D22-8BD7-4085-8BF3-D16CCA0AD2F6}" dt="2020-12-06T13:47:03.642" v="348" actId="700"/>
          <ac:spMkLst>
            <pc:docMk/>
            <pc:sldMk cId="280613269" sldId="264"/>
            <ac:spMk id="23" creationId="{C7544BED-FB42-4737-9370-482C3CE0D764}"/>
          </ac:spMkLst>
        </pc:spChg>
        <pc:picChg chg="add mod ord">
          <ac:chgData name="Tvrtko Begović" userId="e64a42c0-1ab0-4c78-836f-ab8652cac267" providerId="ADAL" clId="{EB6D0D22-8BD7-4085-8BF3-D16CCA0AD2F6}" dt="2020-12-05T12:46:11.577" v="237" actId="1076"/>
          <ac:picMkLst>
            <pc:docMk/>
            <pc:sldMk cId="280613269" sldId="264"/>
            <ac:picMk id="4" creationId="{311D9FC1-BE87-412F-B319-25A0F9D2C009}"/>
          </ac:picMkLst>
        </pc:picChg>
        <pc:picChg chg="add del mod">
          <ac:chgData name="Tvrtko Begović" userId="e64a42c0-1ab0-4c78-836f-ab8652cac267" providerId="ADAL" clId="{EB6D0D22-8BD7-4085-8BF3-D16CCA0AD2F6}" dt="2020-12-05T14:41:31.352" v="259" actId="478"/>
          <ac:picMkLst>
            <pc:docMk/>
            <pc:sldMk cId="280613269" sldId="264"/>
            <ac:picMk id="6" creationId="{98A463AF-B30D-4BC8-9C19-2F648CCCF354}"/>
          </ac:picMkLst>
        </pc:picChg>
        <pc:picChg chg="add mod">
          <ac:chgData name="Tvrtko Begović" userId="e64a42c0-1ab0-4c78-836f-ab8652cac267" providerId="ADAL" clId="{EB6D0D22-8BD7-4085-8BF3-D16CCA0AD2F6}" dt="2020-12-05T14:41:41.942" v="263" actId="14100"/>
          <ac:picMkLst>
            <pc:docMk/>
            <pc:sldMk cId="280613269" sldId="264"/>
            <ac:picMk id="9" creationId="{B60A3775-25F2-412B-9CFE-D22C4EC66B63}"/>
          </ac:picMkLst>
        </pc:picChg>
      </pc:sldChg>
      <pc:sldChg chg="addSp modSp new mod setBg">
        <pc:chgData name="Tvrtko Begović" userId="e64a42c0-1ab0-4c78-836f-ab8652cac267" providerId="ADAL" clId="{EB6D0D22-8BD7-4085-8BF3-D16CCA0AD2F6}" dt="2020-12-06T13:47:43.489" v="413" actId="20577"/>
        <pc:sldMkLst>
          <pc:docMk/>
          <pc:sldMk cId="2862974419" sldId="265"/>
        </pc:sldMkLst>
        <pc:spChg chg="mo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2" creationId="{84618652-8C49-4AC7-B617-F8FE38514886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11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13" creationId="{EC44F520-2598-460E-9F91-B02F60830CA2}"/>
          </ac:spMkLst>
        </pc:spChg>
        <pc:spChg chg="add mod">
          <ac:chgData name="Tvrtko Begović" userId="e64a42c0-1ab0-4c78-836f-ab8652cac267" providerId="ADAL" clId="{EB6D0D22-8BD7-4085-8BF3-D16CCA0AD2F6}" dt="2020-12-06T13:47:43.489" v="413" actId="20577"/>
          <ac:spMkLst>
            <pc:docMk/>
            <pc:sldMk cId="2862974419" sldId="265"/>
            <ac:spMk id="14" creationId="{F9CA3EDA-D821-41DF-9C57-7AB6D395DE48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15" creationId="{F82025A0-5D1F-4054-8273-6A919D75D24A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17" creationId="{C6244B84-452A-4BE8-BEA4-A7CCA098C401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19" creationId="{96220EA9-AB07-4E8F-9E57-B281453FF53F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21" creationId="{CC44646F-1A59-47A2-AD5D-54DCAECD5F12}"/>
          </ac:spMkLst>
        </pc:spChg>
        <pc:spChg chg="add">
          <ac:chgData name="Tvrtko Begović" userId="e64a42c0-1ab0-4c78-836f-ab8652cac267" providerId="ADAL" clId="{EB6D0D22-8BD7-4085-8BF3-D16CCA0AD2F6}" dt="2020-12-05T12:48:14.984" v="254" actId="26606"/>
          <ac:spMkLst>
            <pc:docMk/>
            <pc:sldMk cId="2862974419" sldId="265"/>
            <ac:spMk id="23" creationId="{C7544BED-FB42-4737-9370-482C3CE0D764}"/>
          </ac:spMkLst>
        </pc:spChg>
        <pc:picChg chg="add mod">
          <ac:chgData name="Tvrtko Begović" userId="e64a42c0-1ab0-4c78-836f-ab8652cac267" providerId="ADAL" clId="{EB6D0D22-8BD7-4085-8BF3-D16CCA0AD2F6}" dt="2020-12-05T12:48:19.665" v="256" actId="14100"/>
          <ac:picMkLst>
            <pc:docMk/>
            <pc:sldMk cId="2862974419" sldId="265"/>
            <ac:picMk id="4" creationId="{539F7B32-25B8-4188-8BC4-B401261D9F9D}"/>
          </ac:picMkLst>
        </pc:picChg>
        <pc:picChg chg="add mod">
          <ac:chgData name="Tvrtko Begović" userId="e64a42c0-1ab0-4c78-836f-ab8652cac267" providerId="ADAL" clId="{EB6D0D22-8BD7-4085-8BF3-D16CCA0AD2F6}" dt="2020-12-05T12:48:25.314" v="258" actId="14100"/>
          <ac:picMkLst>
            <pc:docMk/>
            <pc:sldMk cId="2862974419" sldId="265"/>
            <ac:picMk id="6" creationId="{FCFBF4FB-0D85-4A32-BD3A-31143D09A68D}"/>
          </ac:picMkLst>
        </pc:picChg>
      </pc:sldChg>
      <pc:sldChg chg="addSp modSp new mod">
        <pc:chgData name="Tvrtko Begović" userId="e64a42c0-1ab0-4c78-836f-ab8652cac267" providerId="ADAL" clId="{EB6D0D22-8BD7-4085-8BF3-D16CCA0AD2F6}" dt="2020-12-05T14:57:55.727" v="303" actId="1076"/>
        <pc:sldMkLst>
          <pc:docMk/>
          <pc:sldMk cId="4051241022" sldId="266"/>
        </pc:sldMkLst>
        <pc:spChg chg="mod">
          <ac:chgData name="Tvrtko Begović" userId="e64a42c0-1ab0-4c78-836f-ab8652cac267" providerId="ADAL" clId="{EB6D0D22-8BD7-4085-8BF3-D16CCA0AD2F6}" dt="2020-12-05T14:57:20.362" v="301" actId="20577"/>
          <ac:spMkLst>
            <pc:docMk/>
            <pc:sldMk cId="4051241022" sldId="266"/>
            <ac:spMk id="2" creationId="{AC399739-A685-464F-B026-7FE7DCDE45BE}"/>
          </ac:spMkLst>
        </pc:spChg>
        <pc:picChg chg="add mod">
          <ac:chgData name="Tvrtko Begović" userId="e64a42c0-1ab0-4c78-836f-ab8652cac267" providerId="ADAL" clId="{EB6D0D22-8BD7-4085-8BF3-D16CCA0AD2F6}" dt="2020-12-05T14:57:55.727" v="303" actId="1076"/>
          <ac:picMkLst>
            <pc:docMk/>
            <pc:sldMk cId="4051241022" sldId="266"/>
            <ac:picMk id="4" creationId="{C34DFF5E-40FF-4906-B62E-C49FA11F7E81}"/>
          </ac:picMkLst>
        </pc:picChg>
      </pc:sldChg>
      <pc:sldChg chg="addSp delSp modSp mod">
        <pc:chgData name="Tvrtko Begović" userId="e64a42c0-1ab0-4c78-836f-ab8652cac267" providerId="ADAL" clId="{EB6D0D22-8BD7-4085-8BF3-D16CCA0AD2F6}" dt="2020-12-05T14:59:10.733" v="306" actId="1076"/>
        <pc:sldMkLst>
          <pc:docMk/>
          <pc:sldMk cId="370449101" sldId="267"/>
        </pc:sldMkLst>
        <pc:picChg chg="del">
          <ac:chgData name="Tvrtko Begović" userId="e64a42c0-1ab0-4c78-836f-ab8652cac267" providerId="ADAL" clId="{EB6D0D22-8BD7-4085-8BF3-D16CCA0AD2F6}" dt="2020-12-05T14:59:05.120" v="304" actId="478"/>
          <ac:picMkLst>
            <pc:docMk/>
            <pc:sldMk cId="370449101" sldId="267"/>
            <ac:picMk id="4" creationId="{C34DFF5E-40FF-4906-B62E-C49FA11F7E81}"/>
          </ac:picMkLst>
        </pc:picChg>
        <pc:picChg chg="add mod">
          <ac:chgData name="Tvrtko Begović" userId="e64a42c0-1ab0-4c78-836f-ab8652cac267" providerId="ADAL" clId="{EB6D0D22-8BD7-4085-8BF3-D16CCA0AD2F6}" dt="2020-12-05T14:59:10.733" v="306" actId="1076"/>
          <ac:picMkLst>
            <pc:docMk/>
            <pc:sldMk cId="370449101" sldId="267"/>
            <ac:picMk id="5" creationId="{62DA91C1-AB61-4ADA-98F9-C7C3FB5E35C3}"/>
          </ac:picMkLst>
        </pc:picChg>
      </pc:sldChg>
      <pc:sldChg chg="addSp delSp modSp mod">
        <pc:chgData name="Tvrtko Begović" userId="e64a42c0-1ab0-4c78-836f-ab8652cac267" providerId="ADAL" clId="{EB6D0D22-8BD7-4085-8BF3-D16CCA0AD2F6}" dt="2020-12-05T14:59:45.067" v="309" actId="1076"/>
        <pc:sldMkLst>
          <pc:docMk/>
          <pc:sldMk cId="557780503" sldId="268"/>
        </pc:sldMkLst>
        <pc:picChg chg="del">
          <ac:chgData name="Tvrtko Begović" userId="e64a42c0-1ab0-4c78-836f-ab8652cac267" providerId="ADAL" clId="{EB6D0D22-8BD7-4085-8BF3-D16CCA0AD2F6}" dt="2020-12-05T14:59:37.743" v="307" actId="478"/>
          <ac:picMkLst>
            <pc:docMk/>
            <pc:sldMk cId="557780503" sldId="268"/>
            <ac:picMk id="4" creationId="{C34DFF5E-40FF-4906-B62E-C49FA11F7E81}"/>
          </ac:picMkLst>
        </pc:picChg>
        <pc:picChg chg="add mod">
          <ac:chgData name="Tvrtko Begović" userId="e64a42c0-1ab0-4c78-836f-ab8652cac267" providerId="ADAL" clId="{EB6D0D22-8BD7-4085-8BF3-D16CCA0AD2F6}" dt="2020-12-05T14:59:45.067" v="309" actId="1076"/>
          <ac:picMkLst>
            <pc:docMk/>
            <pc:sldMk cId="557780503" sldId="268"/>
            <ac:picMk id="5" creationId="{2B13EAEE-7235-49E1-BB55-B4E73787CE01}"/>
          </ac:picMkLst>
        </pc:picChg>
      </pc:sldChg>
      <pc:sldChg chg="addSp delSp modSp mod">
        <pc:chgData name="Tvrtko Begović" userId="e64a42c0-1ab0-4c78-836f-ab8652cac267" providerId="ADAL" clId="{EB6D0D22-8BD7-4085-8BF3-D16CCA0AD2F6}" dt="2020-12-05T15:00:29.683" v="312" actId="1076"/>
        <pc:sldMkLst>
          <pc:docMk/>
          <pc:sldMk cId="462894879" sldId="269"/>
        </pc:sldMkLst>
        <pc:picChg chg="add mod">
          <ac:chgData name="Tvrtko Begović" userId="e64a42c0-1ab0-4c78-836f-ab8652cac267" providerId="ADAL" clId="{EB6D0D22-8BD7-4085-8BF3-D16CCA0AD2F6}" dt="2020-12-05T15:00:29.683" v="312" actId="1076"/>
          <ac:picMkLst>
            <pc:docMk/>
            <pc:sldMk cId="462894879" sldId="269"/>
            <ac:picMk id="4" creationId="{59E0A2F9-3876-47E0-BBC1-04BB61587A51}"/>
          </ac:picMkLst>
        </pc:picChg>
        <pc:picChg chg="del">
          <ac:chgData name="Tvrtko Begović" userId="e64a42c0-1ab0-4c78-836f-ab8652cac267" providerId="ADAL" clId="{EB6D0D22-8BD7-4085-8BF3-D16CCA0AD2F6}" dt="2020-12-05T15:00:24" v="310" actId="478"/>
          <ac:picMkLst>
            <pc:docMk/>
            <pc:sldMk cId="462894879" sldId="269"/>
            <ac:picMk id="5" creationId="{2B13EAEE-7235-49E1-BB55-B4E73787CE01}"/>
          </ac:picMkLst>
        </pc:picChg>
      </pc:sldChg>
      <pc:sldChg chg="addSp delSp modSp new mod setBg chgLayout">
        <pc:chgData name="Tvrtko Begović" userId="e64a42c0-1ab0-4c78-836f-ab8652cac267" providerId="ADAL" clId="{EB6D0D22-8BD7-4085-8BF3-D16CCA0AD2F6}" dt="2020-12-05T20:58:04.980" v="346" actId="1036"/>
        <pc:sldMkLst>
          <pc:docMk/>
          <pc:sldMk cId="1926509747" sldId="270"/>
        </pc:sldMkLst>
        <pc:spChg chg="del">
          <ac:chgData name="Tvrtko Begović" userId="e64a42c0-1ab0-4c78-836f-ab8652cac267" providerId="ADAL" clId="{EB6D0D22-8BD7-4085-8BF3-D16CCA0AD2F6}" dt="2020-12-05T15:02:24.207" v="314" actId="700"/>
          <ac:spMkLst>
            <pc:docMk/>
            <pc:sldMk cId="1926509747" sldId="270"/>
            <ac:spMk id="2" creationId="{0A150271-A458-40EE-B7A5-E1F9DC8D5F1B}"/>
          </ac:spMkLst>
        </pc:spChg>
        <pc:spChg chg="add mod or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3" creationId="{DA09D687-BBD4-487F-A494-484935ED398D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8" creationId="{BD4C0BBB-0042-4603-A226-6117F3FD5B3C}"/>
          </ac:spMkLst>
        </pc:spChg>
        <pc:spChg chg="add del">
          <ac:chgData name="Tvrtko Begović" userId="e64a42c0-1ab0-4c78-836f-ab8652cac267" providerId="ADAL" clId="{EB6D0D22-8BD7-4085-8BF3-D16CCA0AD2F6}" dt="2020-12-05T15:02:47.029" v="329" actId="26606"/>
          <ac:spMkLst>
            <pc:docMk/>
            <pc:sldMk cId="1926509747" sldId="270"/>
            <ac:spMk id="9" creationId="{BD4C0BBB-0042-4603-A226-6117F3FD5B3C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10" creationId="{EC44F520-2598-460E-9F91-B02F60830CA2}"/>
          </ac:spMkLst>
        </pc:spChg>
        <pc:spChg chg="add del">
          <ac:chgData name="Tvrtko Begović" userId="e64a42c0-1ab0-4c78-836f-ab8652cac267" providerId="ADAL" clId="{EB6D0D22-8BD7-4085-8BF3-D16CCA0AD2F6}" dt="2020-12-05T15:02:47.029" v="329" actId="26606"/>
          <ac:spMkLst>
            <pc:docMk/>
            <pc:sldMk cId="1926509747" sldId="270"/>
            <ac:spMk id="11" creationId="{EC44F520-2598-460E-9F91-B02F60830CA2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12" creationId="{7404E292-5FAB-47E8-A663-A07530CED8FF}"/>
          </ac:spMkLst>
        </pc:spChg>
        <pc:spChg chg="add del">
          <ac:chgData name="Tvrtko Begović" userId="e64a42c0-1ab0-4c78-836f-ab8652cac267" providerId="ADAL" clId="{EB6D0D22-8BD7-4085-8BF3-D16CCA0AD2F6}" dt="2020-12-05T15:02:47.029" v="329" actId="26606"/>
          <ac:spMkLst>
            <pc:docMk/>
            <pc:sldMk cId="1926509747" sldId="270"/>
            <ac:spMk id="13" creationId="{4D896123-1B32-4CB1-B2ED-E34BBC26B423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14" creationId="{D80FF8ED-64CE-400C-A4D5-9F943FC264DE}"/>
          </ac:spMkLst>
        </pc:spChg>
        <pc:spChg chg="add del">
          <ac:chgData name="Tvrtko Begović" userId="e64a42c0-1ab0-4c78-836f-ab8652cac267" providerId="ADAL" clId="{EB6D0D22-8BD7-4085-8BF3-D16CCA0AD2F6}" dt="2020-12-05T15:02:47.029" v="329" actId="26606"/>
          <ac:spMkLst>
            <pc:docMk/>
            <pc:sldMk cId="1926509747" sldId="270"/>
            <ac:spMk id="15" creationId="{1145F121-7DB3-4C20-B960-333CE2967F69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16" creationId="{568868AD-100D-45F3-B11E-8A2936712B9E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17" creationId="{204441C9-FD2D-4031-B5C5-67478196CCCF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18" creationId="{BD4C0BBB-0042-4603-A226-6117F3FD5B3C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19" creationId="{3D9D3989-3E00-4727-914E-959DFE8FACE9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20" creationId="{EC44F520-2598-460E-9F91-B02F60830CA2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21" creationId="{C538E4E5-4047-480A-BB9B-9AB54E86D50E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22" creationId="{D3F794D0-2982-490E-88DA-93D48975085F}"/>
          </ac:spMkLst>
        </pc:spChg>
        <pc:spChg chg="add del">
          <ac:chgData name="Tvrtko Begović" userId="e64a42c0-1ab0-4c78-836f-ab8652cac267" providerId="ADAL" clId="{EB6D0D22-8BD7-4085-8BF3-D16CCA0AD2F6}" dt="2020-12-05T15:02:49.756" v="331" actId="26606"/>
          <ac:spMkLst>
            <pc:docMk/>
            <pc:sldMk cId="1926509747" sldId="270"/>
            <ac:spMk id="24" creationId="{AFD24A3D-F07A-44A9-BE55-5576292E152D}"/>
          </ac:spMkLst>
        </pc:spChg>
        <pc:spChg chg="add del">
          <ac:chgData name="Tvrtko Begović" userId="e64a42c0-1ab0-4c78-836f-ab8652cac267" providerId="ADAL" clId="{EB6D0D22-8BD7-4085-8BF3-D16CCA0AD2F6}" dt="2020-12-05T15:03:00.063" v="333" actId="26606"/>
          <ac:spMkLst>
            <pc:docMk/>
            <pc:sldMk cId="1926509747" sldId="270"/>
            <ac:spMk id="26" creationId="{BD4C0BBB-0042-4603-A226-6117F3FD5B3C}"/>
          </ac:spMkLst>
        </pc:spChg>
        <pc:spChg chg="add del">
          <ac:chgData name="Tvrtko Begović" userId="e64a42c0-1ab0-4c78-836f-ab8652cac267" providerId="ADAL" clId="{EB6D0D22-8BD7-4085-8BF3-D16CCA0AD2F6}" dt="2020-12-05T15:03:00.063" v="333" actId="26606"/>
          <ac:spMkLst>
            <pc:docMk/>
            <pc:sldMk cId="1926509747" sldId="270"/>
            <ac:spMk id="27" creationId="{EC44F520-2598-460E-9F91-B02F60830CA2}"/>
          </ac:spMkLst>
        </pc:spChg>
        <pc:spChg chg="add del">
          <ac:chgData name="Tvrtko Begović" userId="e64a42c0-1ab0-4c78-836f-ab8652cac267" providerId="ADAL" clId="{EB6D0D22-8BD7-4085-8BF3-D16CCA0AD2F6}" dt="2020-12-05T15:03:00.063" v="333" actId="26606"/>
          <ac:spMkLst>
            <pc:docMk/>
            <pc:sldMk cId="1926509747" sldId="270"/>
            <ac:spMk id="28" creationId="{4D896123-1B32-4CB1-B2ED-E34BBC26B423}"/>
          </ac:spMkLst>
        </pc:spChg>
        <pc:spChg chg="add del">
          <ac:chgData name="Tvrtko Begović" userId="e64a42c0-1ab0-4c78-836f-ab8652cac267" providerId="ADAL" clId="{EB6D0D22-8BD7-4085-8BF3-D16CCA0AD2F6}" dt="2020-12-05T15:03:00.063" v="333" actId="26606"/>
          <ac:spMkLst>
            <pc:docMk/>
            <pc:sldMk cId="1926509747" sldId="270"/>
            <ac:spMk id="30" creationId="{1145F121-7DB3-4C20-B960-333CE2967F69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32" creationId="{714742CC-05F9-44AC-AF98-AB6EF810E47D}"/>
          </ac:spMkLst>
        </pc:spChg>
        <pc:spChg chg="add del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33" creationId="{853C77DB-C7E3-4B1F-9AD0-1EB2982A8659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71" creationId="{BD4C0BBB-0042-4603-A226-6117F3FD5B3C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73" creationId="{EC44F520-2598-460E-9F91-B02F60830CA2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75" creationId="{1DBC8414-BE7E-4B6C-A114-B2C3795C883F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77" creationId="{0EC398C5-5C2E-4038-9DB3-DE2B5A9BEFFB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79" creationId="{A2F10B26-073B-4B10-8AAA-161242DD82B0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81" creationId="{610DBBC7-698F-4A54-B1CB-A99F9CC356DF}"/>
          </ac:spMkLst>
        </pc:spChg>
        <pc:spChg chg="add">
          <ac:chgData name="Tvrtko Begović" userId="e64a42c0-1ab0-4c78-836f-ab8652cac267" providerId="ADAL" clId="{EB6D0D22-8BD7-4085-8BF3-D16CCA0AD2F6}" dt="2020-12-05T15:10:59.913" v="343" actId="26606"/>
          <ac:spMkLst>
            <pc:docMk/>
            <pc:sldMk cId="1926509747" sldId="270"/>
            <ac:spMk id="83" creationId="{DE6E822A-8BCF-432C-83E6-BBE821476CD4}"/>
          </ac:spMkLst>
        </pc:spChg>
        <pc:picChg chg="add del">
          <ac:chgData name="Tvrtko Begović" userId="e64a42c0-1ab0-4c78-836f-ab8652cac267" providerId="ADAL" clId="{EB6D0D22-8BD7-4085-8BF3-D16CCA0AD2F6}" dt="2020-12-05T15:02:47.029" v="329" actId="26606"/>
          <ac:picMkLst>
            <pc:docMk/>
            <pc:sldMk cId="1926509747" sldId="270"/>
            <ac:picMk id="5" creationId="{2D99B560-343A-4F41-86EC-ED54B947687C}"/>
          </ac:picMkLst>
        </pc:picChg>
        <pc:picChg chg="add del">
          <ac:chgData name="Tvrtko Begović" userId="e64a42c0-1ab0-4c78-836f-ab8652cac267" providerId="ADAL" clId="{EB6D0D22-8BD7-4085-8BF3-D16CCA0AD2F6}" dt="2020-12-05T15:02:49.756" v="331" actId="26606"/>
          <ac:picMkLst>
            <pc:docMk/>
            <pc:sldMk cId="1926509747" sldId="270"/>
            <ac:picMk id="23" creationId="{E6BF1BE5-CB64-477D-95AC-903968969B11}"/>
          </ac:picMkLst>
        </pc:picChg>
        <pc:picChg chg="add del">
          <ac:chgData name="Tvrtko Begović" userId="e64a42c0-1ab0-4c78-836f-ab8652cac267" providerId="ADAL" clId="{EB6D0D22-8BD7-4085-8BF3-D16CCA0AD2F6}" dt="2020-12-05T15:03:00.063" v="333" actId="26606"/>
          <ac:picMkLst>
            <pc:docMk/>
            <pc:sldMk cId="1926509747" sldId="270"/>
            <ac:picMk id="29" creationId="{2D99B560-343A-4F41-86EC-ED54B947687C}"/>
          </ac:picMkLst>
        </pc:picChg>
        <pc:picChg chg="add mod">
          <ac:chgData name="Tvrtko Begović" userId="e64a42c0-1ab0-4c78-836f-ab8652cac267" providerId="ADAL" clId="{EB6D0D22-8BD7-4085-8BF3-D16CCA0AD2F6}" dt="2020-12-05T20:58:04.980" v="346" actId="1036"/>
          <ac:picMkLst>
            <pc:docMk/>
            <pc:sldMk cId="1926509747" sldId="270"/>
            <ac:picMk id="1026" creationId="{5F71C175-C867-46A7-8AE8-802792FC92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3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5,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660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3AD176-9D9E-4C9C-A662-9778F05E8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7B02-EDBE-4148-B069-36184D200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hr-HR">
                <a:solidFill>
                  <a:schemeClr val="bg1"/>
                </a:solidFill>
              </a:rPr>
              <a:t>Upotreba C# u praksi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2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18652-8C49-4AC7-B617-F8FE3851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2. </a:t>
            </a:r>
            <a:r>
              <a:rPr lang="en-US" sz="3200" spc="750" dirty="0" err="1">
                <a:solidFill>
                  <a:schemeClr val="bg1"/>
                </a:solidFill>
              </a:rPr>
              <a:t>dio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39F7B32-25B8-4188-8BC4-B401261D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7" y="1720347"/>
            <a:ext cx="5250576" cy="2567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BF4FB-0D85-4A32-BD3A-31143D09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347"/>
            <a:ext cx="5848038" cy="33041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9CA3EDA-D821-41DF-9C57-7AB6D395DE48}"/>
              </a:ext>
            </a:extLst>
          </p:cNvPr>
          <p:cNvSpPr txBox="1">
            <a:spLocks/>
          </p:cNvSpPr>
          <p:nvPr/>
        </p:nvSpPr>
        <p:spPr>
          <a:xfrm>
            <a:off x="1171408" y="5438247"/>
            <a:ext cx="10353774" cy="9507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3200" spc="750" dirty="0">
                <a:solidFill>
                  <a:schemeClr val="bg1"/>
                </a:solidFill>
              </a:rPr>
              <a:t>C#kao jezik web backenda</a:t>
            </a:r>
            <a:endParaRPr lang="en-US" sz="32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739-A685-464F-B026-7FE7DCDE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1.Dio – pristup bazi u C#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DFF5E-40FF-4906-B62E-C49FA11F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4" y="2372048"/>
            <a:ext cx="873564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739-A685-464F-B026-7FE7DCDE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1.Dio – pristup bazi u C#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A91C1-AB61-4ADA-98F9-C7C3FB5E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2314192"/>
            <a:ext cx="1051706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739-A685-464F-B026-7FE7DCDE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1.Dio – pristup bazi u C#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EAEE-7235-49E1-BB55-B4E73787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968"/>
            <a:ext cx="120127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739-A685-464F-B026-7FE7DCDE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1.Dio – pristup bazi u C#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0A2F9-3876-47E0-BBC1-04BB6158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968"/>
            <a:ext cx="1213654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09D687-BBD4-487F-A494-484935ED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Let’s CODE</a:t>
            </a:r>
          </a:p>
        </p:txBody>
      </p:sp>
      <p:pic>
        <p:nvPicPr>
          <p:cNvPr id="1026" name="Picture 2" descr="Top 5 Programming Memes">
            <a:extLst>
              <a:ext uri="{FF2B5EF4-FFF2-40B4-BE49-F238E27FC236}">
                <a16:creationId xmlns:a16="http://schemas.microsoft.com/office/drawing/2014/main" id="{5F71C175-C867-46A7-8AE8-802792FC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751308"/>
            <a:ext cx="7214138" cy="54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5BB0-8FAF-4B56-A22A-704CD47B2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" r="-2" b="2169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1495C-3987-459D-A458-84DFA465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07" y="4611271"/>
            <a:ext cx="9436593" cy="117155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Poznato – konzolne aplikacije</a:t>
            </a:r>
          </a:p>
        </p:txBody>
      </p:sp>
    </p:spTree>
    <p:extLst>
      <p:ext uri="{BB962C8B-B14F-4D97-AF65-F5344CB8AC3E}">
        <p14:creationId xmlns:p14="http://schemas.microsoft.com/office/powerpoint/2010/main" val="17500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3D8B-E140-4A9A-AAFA-D9A27C59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Desktop aplikacije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82E3-B827-4766-BE5B-B9DC32D8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7" y="457200"/>
            <a:ext cx="5705691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58DFD-469B-411F-A3A5-649D3030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Što još?</a:t>
            </a:r>
          </a:p>
        </p:txBody>
      </p:sp>
    </p:spTree>
    <p:extLst>
      <p:ext uri="{BB962C8B-B14F-4D97-AF65-F5344CB8AC3E}">
        <p14:creationId xmlns:p14="http://schemas.microsoft.com/office/powerpoint/2010/main" val="408292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AFCD4-0277-4C4A-932F-9D9F130E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>
                <a:solidFill>
                  <a:schemeClr val="bg1"/>
                </a:solidFill>
              </a:rPr>
              <a:t>Web aplikacije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82FF4-8FFF-47B3-B72E-EB1E38D6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8" y="1878836"/>
            <a:ext cx="8096870" cy="3805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B60F9-1DCE-4929-BFE9-CF1EF780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365" y="1819677"/>
            <a:ext cx="3247000" cy="16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3DD52-4DF3-4A61-ADAE-16B3C8FE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>
                <a:solidFill>
                  <a:schemeClr val="bg1"/>
                </a:solidFill>
              </a:rPr>
              <a:t>Mobilne aplikacije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8619-02E1-4590-8558-5D5338AB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3" y="1958684"/>
            <a:ext cx="3351745" cy="1189869"/>
          </a:xfrm>
          <a:prstGeom prst="rect">
            <a:avLst/>
          </a:prstGeom>
        </p:spPr>
      </p:pic>
      <p:pic>
        <p:nvPicPr>
          <p:cNvPr id="4" name="Picture 3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AE0A5B9F-061C-416E-9717-ADAD89B02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0" y="1958685"/>
            <a:ext cx="7386747" cy="42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D416-BB20-4EA5-8382-64FA4BF4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>
                <a:solidFill>
                  <a:schemeClr val="bg1"/>
                </a:solidFill>
              </a:rPr>
              <a:t>Igre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0225B-A37D-46DC-A426-041C878A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" y="1950501"/>
            <a:ext cx="3628691" cy="1905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73613-7BFB-45E5-9E7D-80E051F4A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39" y="1950501"/>
            <a:ext cx="6335761" cy="46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FB43-ADC3-4788-9B97-8D941BA5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 err="1">
                <a:solidFill>
                  <a:schemeClr val="bg1"/>
                </a:solidFill>
              </a:rPr>
              <a:t>Što</a:t>
            </a:r>
            <a:r>
              <a:rPr lang="en-US" sz="4400" spc="750" dirty="0">
                <a:solidFill>
                  <a:schemeClr val="bg1"/>
                </a:solidFill>
              </a:rPr>
              <a:t> </a:t>
            </a:r>
            <a:r>
              <a:rPr lang="en-US" sz="4400" spc="750" dirty="0" err="1">
                <a:solidFill>
                  <a:schemeClr val="bg1"/>
                </a:solidFill>
              </a:rPr>
              <a:t>ćemo</a:t>
            </a:r>
            <a:r>
              <a:rPr lang="en-US" sz="4400" spc="750" dirty="0">
                <a:solidFill>
                  <a:schemeClr val="bg1"/>
                </a:solidFill>
              </a:rPr>
              <a:t> mi </a:t>
            </a:r>
            <a:r>
              <a:rPr lang="en-US" sz="4400" spc="750" dirty="0" err="1">
                <a:solidFill>
                  <a:schemeClr val="bg1"/>
                </a:solidFill>
              </a:rPr>
              <a:t>raditi</a:t>
            </a:r>
            <a:r>
              <a:rPr lang="en-US" sz="4400" spc="75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521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F8DA-E126-47A7-993C-48C28078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hr-HR" sz="3200" spc="750" dirty="0">
                <a:solidFill>
                  <a:schemeClr val="bg1"/>
                </a:solidFill>
              </a:rPr>
              <a:t>1. dio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311D9FC1-BE87-412F-B319-25A0F9D2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77" y="1913330"/>
            <a:ext cx="3117272" cy="3304309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FCCFC2A-B244-4338-AFC0-811F64529252}"/>
              </a:ext>
            </a:extLst>
          </p:cNvPr>
          <p:cNvSpPr/>
          <p:nvPr/>
        </p:nvSpPr>
        <p:spPr>
          <a:xfrm>
            <a:off x="5594848" y="2749885"/>
            <a:ext cx="2639730" cy="123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3775-25F2-412B-9CFE-D22C4EC6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5" y="1716013"/>
            <a:ext cx="5336947" cy="285598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D962AC1-28E8-4CF4-876B-4890D325B2E2}"/>
              </a:ext>
            </a:extLst>
          </p:cNvPr>
          <p:cNvSpPr txBox="1">
            <a:spLocks/>
          </p:cNvSpPr>
          <p:nvPr/>
        </p:nvSpPr>
        <p:spPr>
          <a:xfrm>
            <a:off x="940820" y="5528370"/>
            <a:ext cx="10353774" cy="9507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3200" spc="750" dirty="0">
                <a:solidFill>
                  <a:schemeClr val="bg1"/>
                </a:solidFill>
              </a:rPr>
              <a:t>C#i baze podataka</a:t>
            </a:r>
            <a:endParaRPr lang="en-US" sz="32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32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2"/>
      </a:lt2>
      <a:accent1>
        <a:srgbClr val="C34D7B"/>
      </a:accent1>
      <a:accent2>
        <a:srgbClr val="B13B9A"/>
      </a:accent2>
      <a:accent3>
        <a:srgbClr val="A94DC3"/>
      </a:accent3>
      <a:accent4>
        <a:srgbClr val="663BB1"/>
      </a:accent4>
      <a:accent5>
        <a:srgbClr val="4D53C3"/>
      </a:accent5>
      <a:accent6>
        <a:srgbClr val="3B73B1"/>
      </a:accent6>
      <a:hlink>
        <a:srgbClr val="675BC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018840F58724F84B8B759581F82F3" ma:contentTypeVersion="6" ma:contentTypeDescription="Create a new document." ma:contentTypeScope="" ma:versionID="9bc9a3b35bd5f0e77f43e784290299ae">
  <xsd:schema xmlns:xsd="http://www.w3.org/2001/XMLSchema" xmlns:xs="http://www.w3.org/2001/XMLSchema" xmlns:p="http://schemas.microsoft.com/office/2006/metadata/properties" xmlns:ns2="0252e368-20c8-43f8-be21-1a4b4dee70b9" targetNamespace="http://schemas.microsoft.com/office/2006/metadata/properties" ma:root="true" ma:fieldsID="eeff5f8b9f5f2c5ad8aa6c99a4019741" ns2:_="">
    <xsd:import namespace="0252e368-20c8-43f8-be21-1a4b4dee7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2e368-20c8-43f8-be21-1a4b4dee70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66910-3372-4DAD-8D82-FD8CF88B0715}"/>
</file>

<file path=customXml/itemProps2.xml><?xml version="1.0" encoding="utf-8"?>
<ds:datastoreItem xmlns:ds="http://schemas.openxmlformats.org/officeDocument/2006/customXml" ds:itemID="{4B40135A-9D9B-4985-928A-08CFA3F17608}"/>
</file>

<file path=customXml/itemProps3.xml><?xml version="1.0" encoding="utf-8"?>
<ds:datastoreItem xmlns:ds="http://schemas.openxmlformats.org/officeDocument/2006/customXml" ds:itemID="{B1AFFB09-5AD7-4365-959F-4FE7B1980AA3}"/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79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GradientRiseVTI</vt:lpstr>
      <vt:lpstr>Upotreba C# u praksi</vt:lpstr>
      <vt:lpstr>Poznato – konzolne aplikacije</vt:lpstr>
      <vt:lpstr>Desktop aplikacije</vt:lpstr>
      <vt:lpstr>Što još?</vt:lpstr>
      <vt:lpstr>Web aplikacije</vt:lpstr>
      <vt:lpstr>Mobilne aplikacije</vt:lpstr>
      <vt:lpstr>Igre</vt:lpstr>
      <vt:lpstr>Što ćemo mi raditi?</vt:lpstr>
      <vt:lpstr>1. dio</vt:lpstr>
      <vt:lpstr>2. dio</vt:lpstr>
      <vt:lpstr>1.Dio – pristup bazi u C#</vt:lpstr>
      <vt:lpstr>1.Dio – pristup bazi u C#</vt:lpstr>
      <vt:lpstr>1.Dio – pristup bazi u C#</vt:lpstr>
      <vt:lpstr>1.Dio – pristup bazi u C#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C# u praksi</dc:title>
  <dc:creator>Tvrtko Begović</dc:creator>
  <cp:lastModifiedBy>Tvrtko Begović</cp:lastModifiedBy>
  <cp:revision>1</cp:revision>
  <dcterms:created xsi:type="dcterms:W3CDTF">2020-12-05T12:43:06Z</dcterms:created>
  <dcterms:modified xsi:type="dcterms:W3CDTF">2020-12-06T13:48:04Z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0x010100912018840F58724F84B8B759581F82F3</vt:lpwstr>
  </property>
</Properties>
</file>