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F59"/>
    <a:srgbClr val="151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04AC7-E9AD-48A7-9E9F-21B91A771B37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6DF80-29D3-4536-8531-7AA8194FA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43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6DF80-29D3-4536-8531-7AA8194FAD7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81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6DF80-29D3-4536-8531-7AA8194FAD7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085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6DF80-29D3-4536-8531-7AA8194FAD7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52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680B4-09F2-24AC-08D4-CF847A66A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DD4B69-BD77-D490-22A7-5DAC22AD4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74F01EC-8CDF-F1CC-98B2-4367D404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FF365B-9C12-1B20-0300-FE016FCC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7FF220-02CC-9136-7CB3-5DC1DAFA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8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043BB-84E4-689C-4500-165C6AAB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52D91A2-9DAB-82BA-4370-493898854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B0BBB17-56A1-9C8E-F039-AC5E0B5D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BA6BEF-427C-AB95-D3F5-014A5DC0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2BFBEA-737C-0C0C-8C95-8CC6C6F6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89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9B4997-5AF7-DABE-F90E-A4AAB44AB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321A8CB-AA45-E3F2-A0E2-541CB8D6D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8B030BB-8D0B-7130-3EF1-A5969A88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751717-10C2-0105-5A9C-5D7EB52D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02DDB9-E67B-6EB5-906E-E778ABA9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75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91486-8E08-4E09-93B8-9D9262BB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223320-0B73-F360-BC14-9AE8CEF09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D1AE7A-BB5E-F536-01CC-0AA37BB4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68DDFFA-C8A3-B83F-7DC5-B1DB2010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0FBBDF-1B26-EAEA-01C3-B4DA6A71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40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93CC2-0FDC-2AB2-5893-2ABF9A43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338100F-6527-E654-19E5-A23CF302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1CD960-4285-F44F-DA02-A398C52E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B2EF43-A5E6-9A92-6593-33E087BC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FC84C32-1BB8-DA52-CEF6-9AEDF752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51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52C23-EFE7-5785-BC27-AFFAC30C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D6FD2A-7D19-B844-9E63-25E0CB67B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4B00F98-60EC-2AFA-2450-CAD2CE14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C0F933C-864C-43EA-DA75-8F243159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F057FD4-7AE8-1525-D508-8E732C37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20CD6F7-CB4F-7DB3-176C-49CED341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65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B2FAA-52E3-6F51-A8F8-72718EA2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BC9A730-B114-EBCF-FF79-C9D9C7581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F6EFB62-A308-B93D-FF8D-B6C3FAB30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47F97C1-21E0-A4C6-4791-761582C2B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CFDF2B4-6E69-2A3E-57A0-8AF90F826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5212AC7-71E5-6B43-D102-88A29A86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DE2D16C-2A9A-0B7F-EC69-5D20F61B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9ECB158-C5E5-C4DD-6FAA-DEFBB5AF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14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C45A4-F319-4824-FAC7-B57F7B9F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6C43ECD-AC46-FC23-40BB-85264182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787325E-98A7-E9DE-A582-86FCED6C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2FB48F9-2BE5-CAD9-0808-89628C9B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57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F094D55-EC23-BA31-3B83-557DAB04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75356E3-E35B-AEF7-B54D-558B0484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E4C6314-5894-699B-1420-EFB8913B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22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D699D-5862-2A36-AC93-85104FF4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DF1B18-8BFB-DAF0-0240-D8926C6FA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D86E3BB-5D66-B5A0-4776-00830AA12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63458B4-569E-B794-9219-709B2873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927CB05-1737-19FC-1A37-1FCFA547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F7592ED-C2B0-0B49-423F-F5AF269D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1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3EEE4-0DB0-9E12-B93A-58C5DB2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4F4EBE3-DA69-6784-F7E5-08B0D5740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994F216-155D-6603-8616-FE98BE0E0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7D0E889-D380-99C1-07DE-D4733D1D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CCA573A-F41D-1180-1144-3F8D516C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5C881AC-7029-FA72-6908-C3E34795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38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CC44DB4-6D54-89BE-E953-E7FFFE48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AF0F7A3-3825-F7F4-E943-19654B9E3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4A6C3C4-81D7-1E7E-DE55-188C1B9F5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C59F1-DD81-4401-8226-A92C8367A5FF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9E7C247-0DCF-B2ED-0A0F-9B08B53F5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119054-6A93-7DC5-ACC4-3A4DC0535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68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Introdução Manual 4">
            <a:extLst>
              <a:ext uri="{FF2B5EF4-FFF2-40B4-BE49-F238E27FC236}">
                <a16:creationId xmlns:a16="http://schemas.microsoft.com/office/drawing/2014/main" id="{5C96CB77-38FF-FA79-725C-92C31D9FD2E9}"/>
              </a:ext>
            </a:extLst>
          </p:cNvPr>
          <p:cNvSpPr/>
          <p:nvPr/>
        </p:nvSpPr>
        <p:spPr>
          <a:xfrm>
            <a:off x="6942337" y="6258758"/>
            <a:ext cx="5249663" cy="599242"/>
          </a:xfrm>
          <a:prstGeom prst="flowChartManualInput">
            <a:avLst/>
          </a:prstGeom>
          <a:gradFill flip="none" rotWithShape="1">
            <a:gsLst>
              <a:gs pos="0">
                <a:srgbClr val="3A3F59">
                  <a:shade val="30000"/>
                  <a:satMod val="115000"/>
                </a:srgbClr>
              </a:gs>
              <a:gs pos="50000">
                <a:srgbClr val="3A3F59">
                  <a:shade val="67500"/>
                  <a:satMod val="115000"/>
                </a:srgbClr>
              </a:gs>
              <a:gs pos="100000">
                <a:srgbClr val="3A3F5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4A61E9-C57C-8E1A-26D1-29A39BFF2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352" y="5670057"/>
            <a:ext cx="2368761" cy="186542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C0AF3C-1A06-E664-8BF7-5BD70BAFEBEB}"/>
              </a:ext>
            </a:extLst>
          </p:cNvPr>
          <p:cNvSpPr txBox="1"/>
          <p:nvPr/>
        </p:nvSpPr>
        <p:spPr>
          <a:xfrm>
            <a:off x="1209262" y="2659559"/>
            <a:ext cx="102695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#Live Piloto - Pentaho Data Integration – PDI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4C6122-A368-E309-EAC2-119BFB36BB9E}"/>
              </a:ext>
            </a:extLst>
          </p:cNvPr>
          <p:cNvSpPr txBox="1"/>
          <p:nvPr/>
        </p:nvSpPr>
        <p:spPr>
          <a:xfrm>
            <a:off x="5083679" y="3429000"/>
            <a:ext cx="1769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Hands-on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66511C3-6581-DAF0-96CE-8E4E4AB816E9}"/>
              </a:ext>
            </a:extLst>
          </p:cNvPr>
          <p:cNvSpPr txBox="1"/>
          <p:nvPr/>
        </p:nvSpPr>
        <p:spPr>
          <a:xfrm>
            <a:off x="6942337" y="6448878"/>
            <a:ext cx="22433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gab.ribeiroaraujo@gmail.com</a:t>
            </a:r>
          </a:p>
        </p:txBody>
      </p:sp>
    </p:spTree>
    <p:extLst>
      <p:ext uri="{BB962C8B-B14F-4D97-AF65-F5344CB8AC3E}">
        <p14:creationId xmlns:p14="http://schemas.microsoft.com/office/powerpoint/2010/main" val="195816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Introdução Manual 4">
            <a:extLst>
              <a:ext uri="{FF2B5EF4-FFF2-40B4-BE49-F238E27FC236}">
                <a16:creationId xmlns:a16="http://schemas.microsoft.com/office/drawing/2014/main" id="{5C96CB77-38FF-FA79-725C-92C31D9FD2E9}"/>
              </a:ext>
            </a:extLst>
          </p:cNvPr>
          <p:cNvSpPr/>
          <p:nvPr/>
        </p:nvSpPr>
        <p:spPr>
          <a:xfrm>
            <a:off x="6942337" y="6258758"/>
            <a:ext cx="5249663" cy="599242"/>
          </a:xfrm>
          <a:prstGeom prst="flowChartManualInput">
            <a:avLst/>
          </a:prstGeom>
          <a:gradFill flip="none" rotWithShape="1">
            <a:gsLst>
              <a:gs pos="0">
                <a:srgbClr val="3A3F59">
                  <a:shade val="30000"/>
                  <a:satMod val="115000"/>
                </a:srgbClr>
              </a:gs>
              <a:gs pos="50000">
                <a:srgbClr val="3A3F59">
                  <a:shade val="67500"/>
                  <a:satMod val="115000"/>
                </a:srgbClr>
              </a:gs>
              <a:gs pos="100000">
                <a:srgbClr val="3A3F5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4A61E9-C57C-8E1A-26D1-29A39BFF2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352" y="5670057"/>
            <a:ext cx="2368761" cy="186542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138AB44-6D64-8439-69C9-494002F47D2D}"/>
              </a:ext>
            </a:extLst>
          </p:cNvPr>
          <p:cNvSpPr txBox="1"/>
          <p:nvPr/>
        </p:nvSpPr>
        <p:spPr>
          <a:xfrm>
            <a:off x="3428679" y="2659559"/>
            <a:ext cx="5839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Quem é o AlienigenaDev?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31AE66-0069-C72D-4492-C60134FAA612}"/>
              </a:ext>
            </a:extLst>
          </p:cNvPr>
          <p:cNvSpPr txBox="1"/>
          <p:nvPr/>
        </p:nvSpPr>
        <p:spPr>
          <a:xfrm>
            <a:off x="6942337" y="6448878"/>
            <a:ext cx="22433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gab.ribeiroaraujo@gmail.com</a:t>
            </a:r>
          </a:p>
        </p:txBody>
      </p:sp>
    </p:spTree>
    <p:extLst>
      <p:ext uri="{BB962C8B-B14F-4D97-AF65-F5344CB8AC3E}">
        <p14:creationId xmlns:p14="http://schemas.microsoft.com/office/powerpoint/2010/main" val="312608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Introdução Manual 4">
            <a:extLst>
              <a:ext uri="{FF2B5EF4-FFF2-40B4-BE49-F238E27FC236}">
                <a16:creationId xmlns:a16="http://schemas.microsoft.com/office/drawing/2014/main" id="{5C96CB77-38FF-FA79-725C-92C31D9FD2E9}"/>
              </a:ext>
            </a:extLst>
          </p:cNvPr>
          <p:cNvSpPr/>
          <p:nvPr/>
        </p:nvSpPr>
        <p:spPr>
          <a:xfrm>
            <a:off x="6942337" y="6258758"/>
            <a:ext cx="5249663" cy="599242"/>
          </a:xfrm>
          <a:prstGeom prst="flowChartManualInput">
            <a:avLst/>
          </a:prstGeom>
          <a:gradFill flip="none" rotWithShape="1">
            <a:gsLst>
              <a:gs pos="0">
                <a:srgbClr val="3A3F59">
                  <a:shade val="30000"/>
                  <a:satMod val="115000"/>
                </a:srgbClr>
              </a:gs>
              <a:gs pos="50000">
                <a:srgbClr val="3A3F59">
                  <a:shade val="67500"/>
                  <a:satMod val="115000"/>
                </a:srgbClr>
              </a:gs>
              <a:gs pos="100000">
                <a:srgbClr val="3A3F5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4A61E9-C57C-8E1A-26D1-29A39BFF2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352" y="5670057"/>
            <a:ext cx="2368761" cy="186542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138AB44-6D64-8439-69C9-494002F47D2D}"/>
              </a:ext>
            </a:extLst>
          </p:cNvPr>
          <p:cNvSpPr txBox="1"/>
          <p:nvPr/>
        </p:nvSpPr>
        <p:spPr>
          <a:xfrm>
            <a:off x="800889" y="342488"/>
            <a:ext cx="5724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Conteúdo Programático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F4B2F1-A09B-7583-45E1-1A3132B10465}"/>
              </a:ext>
            </a:extLst>
          </p:cNvPr>
          <p:cNvSpPr txBox="1"/>
          <p:nvPr/>
        </p:nvSpPr>
        <p:spPr>
          <a:xfrm>
            <a:off x="800889" y="1293173"/>
            <a:ext cx="101560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Download do ZIP do Pentaho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Visão Geral da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Criação de um Banco de Dados (PostgreSQL)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Conexão com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Importar Dados –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Importar Dados –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Importar Dados – 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Importar Dados –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AB6AA1-A07B-C39A-2ECA-094AF10B1C8F}"/>
              </a:ext>
            </a:extLst>
          </p:cNvPr>
          <p:cNvSpPr txBox="1"/>
          <p:nvPr/>
        </p:nvSpPr>
        <p:spPr>
          <a:xfrm>
            <a:off x="6942337" y="6448878"/>
            <a:ext cx="22433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gab.ribeiroaraujo@gmail.com</a:t>
            </a:r>
          </a:p>
        </p:txBody>
      </p:sp>
    </p:spTree>
    <p:extLst>
      <p:ext uri="{BB962C8B-B14F-4D97-AF65-F5344CB8AC3E}">
        <p14:creationId xmlns:p14="http://schemas.microsoft.com/office/powerpoint/2010/main" val="340462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Introdução Manual 4">
            <a:extLst>
              <a:ext uri="{FF2B5EF4-FFF2-40B4-BE49-F238E27FC236}">
                <a16:creationId xmlns:a16="http://schemas.microsoft.com/office/drawing/2014/main" id="{5C96CB77-38FF-FA79-725C-92C31D9FD2E9}"/>
              </a:ext>
            </a:extLst>
          </p:cNvPr>
          <p:cNvSpPr/>
          <p:nvPr/>
        </p:nvSpPr>
        <p:spPr>
          <a:xfrm>
            <a:off x="6942337" y="6258758"/>
            <a:ext cx="5249663" cy="599242"/>
          </a:xfrm>
          <a:prstGeom prst="flowChartManualInput">
            <a:avLst/>
          </a:prstGeom>
          <a:gradFill flip="none" rotWithShape="1">
            <a:gsLst>
              <a:gs pos="0">
                <a:srgbClr val="3A3F59">
                  <a:shade val="30000"/>
                  <a:satMod val="115000"/>
                </a:srgbClr>
              </a:gs>
              <a:gs pos="50000">
                <a:srgbClr val="3A3F59">
                  <a:shade val="67500"/>
                  <a:satMod val="115000"/>
                </a:srgbClr>
              </a:gs>
              <a:gs pos="100000">
                <a:srgbClr val="3A3F5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4A61E9-C57C-8E1A-26D1-29A39BFF2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352" y="5670057"/>
            <a:ext cx="2368761" cy="186542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6F4B2F1-A09B-7583-45E1-1A3132B10465}"/>
              </a:ext>
            </a:extLst>
          </p:cNvPr>
          <p:cNvSpPr txBox="1"/>
          <p:nvPr/>
        </p:nvSpPr>
        <p:spPr>
          <a:xfrm>
            <a:off x="4327499" y="3936800"/>
            <a:ext cx="475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https://github.com/gableisure/live_piloto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029A0B-096B-3FCE-A58B-795EA86ED4C5}"/>
              </a:ext>
            </a:extLst>
          </p:cNvPr>
          <p:cNvSpPr txBox="1"/>
          <p:nvPr/>
        </p:nvSpPr>
        <p:spPr>
          <a:xfrm>
            <a:off x="6942337" y="6448878"/>
            <a:ext cx="22433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gab.ribeiroaraujo@gmail.com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8D98A9E-C5FA-A520-E461-EDA6BA3CF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47" y="1858830"/>
            <a:ext cx="2145706" cy="178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3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Introdução Manual 4">
            <a:extLst>
              <a:ext uri="{FF2B5EF4-FFF2-40B4-BE49-F238E27FC236}">
                <a16:creationId xmlns:a16="http://schemas.microsoft.com/office/drawing/2014/main" id="{5C96CB77-38FF-FA79-725C-92C31D9FD2E9}"/>
              </a:ext>
            </a:extLst>
          </p:cNvPr>
          <p:cNvSpPr/>
          <p:nvPr/>
        </p:nvSpPr>
        <p:spPr>
          <a:xfrm>
            <a:off x="6942337" y="6258758"/>
            <a:ext cx="5249663" cy="599242"/>
          </a:xfrm>
          <a:prstGeom prst="flowChartManualInput">
            <a:avLst/>
          </a:prstGeom>
          <a:gradFill flip="none" rotWithShape="1">
            <a:gsLst>
              <a:gs pos="0">
                <a:srgbClr val="3A3F59">
                  <a:shade val="30000"/>
                  <a:satMod val="115000"/>
                </a:srgbClr>
              </a:gs>
              <a:gs pos="50000">
                <a:srgbClr val="3A3F59">
                  <a:shade val="67500"/>
                  <a:satMod val="115000"/>
                </a:srgbClr>
              </a:gs>
              <a:gs pos="100000">
                <a:srgbClr val="3A3F5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4A61E9-C57C-8E1A-26D1-29A39BFF2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352" y="5670057"/>
            <a:ext cx="2368761" cy="186542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A029A0B-096B-3FCE-A58B-795EA86ED4C5}"/>
              </a:ext>
            </a:extLst>
          </p:cNvPr>
          <p:cNvSpPr txBox="1"/>
          <p:nvPr/>
        </p:nvSpPr>
        <p:spPr>
          <a:xfrm>
            <a:off x="6942337" y="6448878"/>
            <a:ext cx="22433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gab.ribeiroaraujo@gmail.com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EA603EA-24F3-0DE6-510E-BDE8CB6C169A}"/>
              </a:ext>
            </a:extLst>
          </p:cNvPr>
          <p:cNvSpPr txBox="1"/>
          <p:nvPr/>
        </p:nvSpPr>
        <p:spPr>
          <a:xfrm>
            <a:off x="800889" y="342488"/>
            <a:ext cx="38776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Links Úteis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FE3808-3293-E212-ED5C-D4B984310CDA}"/>
              </a:ext>
            </a:extLst>
          </p:cNvPr>
          <p:cNvSpPr txBox="1"/>
          <p:nvPr/>
        </p:nvSpPr>
        <p:spPr>
          <a:xfrm>
            <a:off x="800889" y="1293173"/>
            <a:ext cx="10156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Download CSV: https://www.gov.br/prf/pt-br/acesso-a-informacao/dados-abertos/dados-abertos-infracoes (Janeiro/2021)</a:t>
            </a:r>
          </a:p>
          <a:p>
            <a:endParaRPr lang="pt-BR" sz="1600" dirty="0">
              <a:solidFill>
                <a:schemeClr val="bg1"/>
              </a:solidFill>
              <a:latin typeface="Bahnschrift SemiLight SemiConde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Download Excel: https://docs.google.com/spreadsheets/d/1SymzLOrPrz-36vEolg_H-vemnNZdw1hB/edit#gid=2020667092</a:t>
            </a:r>
          </a:p>
          <a:p>
            <a:endParaRPr lang="pt-BR" sz="1600" dirty="0">
              <a:solidFill>
                <a:schemeClr val="bg1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908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158</Words>
  <Application>Microsoft Office PowerPoint</Application>
  <PresentationFormat>Ecrã Panorâmico</PresentationFormat>
  <Paragraphs>25</Paragraphs>
  <Slides>5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Bahnschrift SemiLight SemiConde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gableisure@gmail.com</dc:creator>
  <cp:lastModifiedBy>gableisure@gmail.com</cp:lastModifiedBy>
  <cp:revision>4</cp:revision>
  <dcterms:created xsi:type="dcterms:W3CDTF">2022-09-08T17:11:24Z</dcterms:created>
  <dcterms:modified xsi:type="dcterms:W3CDTF">2022-09-10T03:58:25Z</dcterms:modified>
</cp:coreProperties>
</file>