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26E1-585F-4297-85B7-4E60DDA5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4F0E82-C16F-46C0-9C21-2D6FAF21D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0CBB2-3502-4BA5-BE8C-32537048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68B07-C68D-46A3-B0B4-57A74AE1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04F90-B768-4EEF-88D6-0D418977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624C-000B-4980-8077-D2B447E6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B03B7-E041-4711-B26F-298B6FDA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80C5B-0959-442B-A03D-9005E98D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1C0DE-A09F-450E-8798-D53A66DD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82E82-FCD2-4737-B21D-5B0BDFC0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FAAE45-C876-4D73-B23A-881B561F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279443-A156-4070-85AA-57F41ACA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4F917-9D2D-4141-8747-51D8008C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7C0DA-8505-4C71-B940-9E1BDAC8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F669F-2494-40AF-A4F0-9BF71DB4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B8487-7587-4D41-988D-EFE7C8CC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27F9B-9FB2-4CB7-8D38-6B613364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3D901-F1E1-4BB5-A4DA-284CFF8F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A35F3B-4CD4-4BFF-A8FA-47D470C6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E6B5CF-18CA-4695-8897-7CFB89A4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1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22806-9A0B-4ECF-994A-A0363A9F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AD223-1EFA-4CB1-80DD-C384E50D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940A6-EF15-478D-ACD3-B72750DD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E5C11-B048-425F-9C0E-1EF0893D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D7D9B9-46E5-4BE3-BB65-CD77DEFB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EB074-C3CC-47DC-A4A1-0A7A4ED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2234A-55ED-4B7F-89F9-EB39247D0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3DF39F-68E6-4907-A001-E080CCB2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157CA-A3E3-4FCA-AC28-4300810B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7F21F-1B71-4380-ACBE-DF091E34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00D20-FEE9-4A52-8B96-C2CF5247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E1948-2F03-415D-B32C-BCCC3402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150CF-21A3-44CB-9E72-2309289A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0D685-0581-4E86-9B81-74FC4252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4B6E33-3E5C-4B7A-80F8-93614C214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9B01DB-BE8C-4344-97E2-9A9F9B5E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292C17-C0B7-4CF5-AEDB-2604F63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E4AE82-7C58-4485-A5CE-9B9BEA1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4BB249-0783-489A-8C93-CC1763B7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418ED-13CC-4A7A-A01D-9AF08FD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EB2CBB-22F0-48ED-98E0-4F03C9F7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7D6E28-BD45-4D20-A1B7-BE2D4000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44904-30DD-441D-9AB8-C430F2A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6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6B22EF-9FEB-4D2D-BFBF-3631F209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4BA4CF-E184-43A3-86F5-E48BB2D2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D7B63-A917-4602-BA1C-C8D4696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1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0919-D9A1-431C-9F17-B8C923B1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F6CF3-4B4E-4047-AD66-C3D86B92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3503BD-AFCB-4BBE-8063-B7BC67B6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3C588-A87A-4FAD-919F-B6693032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B25A0A-C163-4A38-AEEF-1E6D45F3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CC576-036A-451E-A9F8-46D78DA4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956C-5FF8-4D7D-893C-127B31EC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314D99-2C97-44EC-880E-657CFB45C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525C7-8460-429D-BD3B-49183A00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82521B-12DC-49EA-8F15-6ED781D8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74216-46EF-4DB0-892D-731CC7F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4C5E03-A0DD-4F2F-A1D4-EC2C58A0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CE63DE-5ACA-462F-BC10-88C1ADE1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D3784-BE8C-45AC-83D0-FE50E4B2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289511-36E3-4F94-B9B5-FC4AFBCD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508E-AF5A-45E9-B4D6-742DAEEB9D3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39514D-2737-483A-91FC-2B1F1A7B1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56726-AFD8-48B2-A706-4BF10385D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BE38-85DB-434D-8502-D3FE366A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066DF72-634E-4CF5-85DA-A91702CFD0FA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BE6688-672D-483D-8B7F-BF4C2A294C12}"/>
              </a:ext>
            </a:extLst>
          </p:cNvPr>
          <p:cNvSpPr txBox="1"/>
          <p:nvPr/>
        </p:nvSpPr>
        <p:spPr>
          <a:xfrm>
            <a:off x="2479617" y="355577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Problema /</a:t>
            </a:r>
          </a:p>
          <a:p>
            <a:r>
              <a:rPr lang="pt-BR" dirty="0"/>
              <a:t>Necessidade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3052D62-4430-4904-BAF9-2DFE4D77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" y="3153763"/>
            <a:ext cx="1390845" cy="145034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FBC69E-CC5A-41A2-BDFA-CCA50C53C62F}"/>
              </a:ext>
            </a:extLst>
          </p:cNvPr>
          <p:cNvSpPr txBox="1"/>
          <p:nvPr/>
        </p:nvSpPr>
        <p:spPr>
          <a:xfrm>
            <a:off x="-37844" y="4902408"/>
            <a:ext cx="20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Monitoramento dos Totens e do Caixa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0B34494-C278-4EA3-8A62-8F2009CE25D4}"/>
              </a:ext>
            </a:extLst>
          </p:cNvPr>
          <p:cNvCxnSpPr>
            <a:cxnSpLocks/>
          </p:cNvCxnSpPr>
          <p:nvPr/>
        </p:nvCxnSpPr>
        <p:spPr>
          <a:xfrm flipV="1">
            <a:off x="1723748" y="2737214"/>
            <a:ext cx="547399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72F9D752-8421-47DF-8D2D-532E9F14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51" y="1200844"/>
            <a:ext cx="1393377" cy="229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áfico 32" descr="Selo 1 estrutura de tópicos">
            <a:extLst>
              <a:ext uri="{FF2B5EF4-FFF2-40B4-BE49-F238E27FC236}">
                <a16:creationId xmlns:a16="http://schemas.microsoft.com/office/drawing/2014/main" id="{FA653C97-0FC1-4E7E-8DC2-1A6A4683C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42" y="2633317"/>
            <a:ext cx="490331" cy="490331"/>
          </a:xfrm>
          <a:prstGeom prst="rect">
            <a:avLst/>
          </a:prstGeom>
        </p:spPr>
      </p:pic>
      <p:pic>
        <p:nvPicPr>
          <p:cNvPr id="35" name="Gráfico 34" descr="Crachá estrutura de tópicos">
            <a:extLst>
              <a:ext uri="{FF2B5EF4-FFF2-40B4-BE49-F238E27FC236}">
                <a16:creationId xmlns:a16="http://schemas.microsoft.com/office/drawing/2014/main" id="{4D54CCC6-E9F3-4B54-8817-7FF8C64E9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3623" y="676808"/>
            <a:ext cx="514431" cy="514431"/>
          </a:xfrm>
          <a:prstGeom prst="rect">
            <a:avLst/>
          </a:prstGeom>
        </p:spPr>
      </p:pic>
      <p:pic>
        <p:nvPicPr>
          <p:cNvPr id="37" name="Gráfico 36" descr="Selo 3 estrutura de tópicos">
            <a:extLst>
              <a:ext uri="{FF2B5EF4-FFF2-40B4-BE49-F238E27FC236}">
                <a16:creationId xmlns:a16="http://schemas.microsoft.com/office/drawing/2014/main" id="{72B0B78A-A856-4118-A352-1F5BAFD38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9917" y="2495687"/>
            <a:ext cx="514431" cy="514432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9847501-A48F-4BF5-8CDF-5CC89F83C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616" y="3066077"/>
            <a:ext cx="1668671" cy="1434677"/>
          </a:xfrm>
          <a:prstGeom prst="rect">
            <a:avLst/>
          </a:prstGeom>
        </p:spPr>
      </p:pic>
      <p:pic>
        <p:nvPicPr>
          <p:cNvPr id="44" name="Gráfico 43" descr="Selo 4 estrutura de tópicos">
            <a:extLst>
              <a:ext uri="{FF2B5EF4-FFF2-40B4-BE49-F238E27FC236}">
                <a16:creationId xmlns:a16="http://schemas.microsoft.com/office/drawing/2014/main" id="{2718DE2F-6CA5-4BD8-9693-CE10B5EEA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30976" y="719321"/>
            <a:ext cx="514433" cy="514433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BF9924CD-679E-4940-90C6-7C153003C163}"/>
              </a:ext>
            </a:extLst>
          </p:cNvPr>
          <p:cNvSpPr txBox="1"/>
          <p:nvPr/>
        </p:nvSpPr>
        <p:spPr>
          <a:xfrm>
            <a:off x="4508095" y="4622891"/>
            <a:ext cx="231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Hardware com </a:t>
            </a:r>
          </a:p>
          <a:p>
            <a:pPr algn="ctr"/>
            <a:r>
              <a:rPr lang="pt-BR" dirty="0"/>
              <a:t>Problema, identificado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857C997-B681-4886-9131-BB5D43C1D093}"/>
              </a:ext>
            </a:extLst>
          </p:cNvPr>
          <p:cNvCxnSpPr>
            <a:cxnSpLocks/>
          </p:cNvCxnSpPr>
          <p:nvPr/>
        </p:nvCxnSpPr>
        <p:spPr>
          <a:xfrm flipV="1">
            <a:off x="6712218" y="2719385"/>
            <a:ext cx="484725" cy="3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627301B8-2AE3-4DF8-AA1F-C79C0B73E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0729" y="1191239"/>
            <a:ext cx="2000878" cy="1701492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87D3CC56-601D-487B-820E-37E9E4791E07}"/>
              </a:ext>
            </a:extLst>
          </p:cNvPr>
          <p:cNvCxnSpPr>
            <a:cxnSpLocks/>
          </p:cNvCxnSpPr>
          <p:nvPr/>
        </p:nvCxnSpPr>
        <p:spPr>
          <a:xfrm>
            <a:off x="9655666" y="2914027"/>
            <a:ext cx="370652" cy="41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áfico 56" descr="Selo 5 estrutura de tópicos">
            <a:extLst>
              <a:ext uri="{FF2B5EF4-FFF2-40B4-BE49-F238E27FC236}">
                <a16:creationId xmlns:a16="http://schemas.microsoft.com/office/drawing/2014/main" id="{F27A8920-72A8-4F5A-AD85-E021CC6361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2327" y="2615237"/>
            <a:ext cx="523182" cy="523182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99320E-6171-4A6C-91D0-27A4D5FE01AB}"/>
              </a:ext>
            </a:extLst>
          </p:cNvPr>
          <p:cNvSpPr txBox="1"/>
          <p:nvPr/>
        </p:nvSpPr>
        <p:spPr>
          <a:xfrm>
            <a:off x="7656355" y="3107432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Inovadora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FFD76F0E-DBB5-48A3-B463-EB80B647BE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58292" y="3197114"/>
            <a:ext cx="1071253" cy="1809261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403712D-5435-4D5A-BBAB-CFAC7BDE932A}"/>
              </a:ext>
            </a:extLst>
          </p:cNvPr>
          <p:cNvCxnSpPr>
            <a:cxnSpLocks/>
          </p:cNvCxnSpPr>
          <p:nvPr/>
        </p:nvCxnSpPr>
        <p:spPr>
          <a:xfrm>
            <a:off x="3957528" y="2778027"/>
            <a:ext cx="431669" cy="36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E77282B-0383-442D-B602-A363892CEB82}"/>
              </a:ext>
            </a:extLst>
          </p:cNvPr>
          <p:cNvSpPr txBox="1"/>
          <p:nvPr/>
        </p:nvSpPr>
        <p:spPr>
          <a:xfrm>
            <a:off x="4196393" y="167988"/>
            <a:ext cx="332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Desenho de Solução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3516D3E-420D-45AE-BD67-61327C10DA26}"/>
              </a:ext>
            </a:extLst>
          </p:cNvPr>
          <p:cNvSpPr txBox="1"/>
          <p:nvPr/>
        </p:nvSpPr>
        <p:spPr>
          <a:xfrm>
            <a:off x="9878672" y="5126092"/>
            <a:ext cx="203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Processo concluído </a:t>
            </a:r>
          </a:p>
          <a:p>
            <a:pPr algn="ctr"/>
            <a:r>
              <a:rPr lang="pt-BR" dirty="0"/>
              <a:t>com sucesso!</a:t>
            </a:r>
          </a:p>
        </p:txBody>
      </p:sp>
    </p:spTree>
    <p:extLst>
      <p:ext uri="{BB962C8B-B14F-4D97-AF65-F5344CB8AC3E}">
        <p14:creationId xmlns:p14="http://schemas.microsoft.com/office/powerpoint/2010/main" val="142944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De Araujo Tavares</dc:creator>
  <cp:lastModifiedBy>Bruno De Araujo Tavares</cp:lastModifiedBy>
  <cp:revision>3</cp:revision>
  <dcterms:created xsi:type="dcterms:W3CDTF">2022-03-09T01:07:57Z</dcterms:created>
  <dcterms:modified xsi:type="dcterms:W3CDTF">2022-03-09T15:31:20Z</dcterms:modified>
</cp:coreProperties>
</file>