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4" r:id="rId5"/>
    <p:sldId id="273" r:id="rId6"/>
    <p:sldId id="277" r:id="rId7"/>
    <p:sldId id="278" r:id="rId8"/>
    <p:sldId id="279" r:id="rId9"/>
    <p:sldId id="27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DEE"/>
    <a:srgbClr val="FFFFFF"/>
    <a:srgbClr val="22A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26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ima da Silva" userId="edf880e0abf61f35" providerId="LiveId" clId="{1CE2B914-23CC-4380-8FD1-BC1CE3E71128}"/>
    <pc:docChg chg="undo custSel modSld">
      <pc:chgData name="Gabriel Lima da Silva" userId="edf880e0abf61f35" providerId="LiveId" clId="{1CE2B914-23CC-4380-8FD1-BC1CE3E71128}" dt="2021-11-29T23:02:48.037" v="711" actId="27309"/>
      <pc:docMkLst>
        <pc:docMk/>
      </pc:docMkLst>
      <pc:sldChg chg="addSp modSp mod">
        <pc:chgData name="Gabriel Lima da Silva" userId="edf880e0abf61f35" providerId="LiveId" clId="{1CE2B914-23CC-4380-8FD1-BC1CE3E71128}" dt="2021-11-29T23:01:51.604" v="709" actId="1076"/>
        <pc:sldMkLst>
          <pc:docMk/>
          <pc:sldMk cId="1892571356" sldId="273"/>
        </pc:sldMkLst>
        <pc:spChg chg="mod">
          <ac:chgData name="Gabriel Lima da Silva" userId="edf880e0abf61f35" providerId="LiveId" clId="{1CE2B914-23CC-4380-8FD1-BC1CE3E71128}" dt="2021-11-29T22:48:02.064" v="147" actId="1076"/>
          <ac:spMkLst>
            <pc:docMk/>
            <pc:sldMk cId="1892571356" sldId="273"/>
            <ac:spMk id="8" creationId="{195B01F6-270A-4D02-B632-64BE9E27F3E5}"/>
          </ac:spMkLst>
        </pc:spChg>
        <pc:spChg chg="mod">
          <ac:chgData name="Gabriel Lima da Silva" userId="edf880e0abf61f35" providerId="LiveId" clId="{1CE2B914-23CC-4380-8FD1-BC1CE3E71128}" dt="2021-11-29T22:48:47.362" v="182" actId="27636"/>
          <ac:spMkLst>
            <pc:docMk/>
            <pc:sldMk cId="1892571356" sldId="273"/>
            <ac:spMk id="11" creationId="{DF38ACA5-9C76-4002-953A-F50AE5108D94}"/>
          </ac:spMkLst>
        </pc:spChg>
        <pc:picChg chg="add mod">
          <ac:chgData name="Gabriel Lima da Silva" userId="edf880e0abf61f35" providerId="LiveId" clId="{1CE2B914-23CC-4380-8FD1-BC1CE3E71128}" dt="2021-11-29T23:01:51.604" v="709" actId="1076"/>
          <ac:picMkLst>
            <pc:docMk/>
            <pc:sldMk cId="1892571356" sldId="273"/>
            <ac:picMk id="4" creationId="{2F6630DC-50D9-4626-BBF1-86C8263E4404}"/>
          </ac:picMkLst>
        </pc:picChg>
      </pc:sldChg>
      <pc:sldChg chg="addSp delSp modSp mod">
        <pc:chgData name="Gabriel Lima da Silva" userId="edf880e0abf61f35" providerId="LiveId" clId="{1CE2B914-23CC-4380-8FD1-BC1CE3E71128}" dt="2021-11-29T23:02:48.037" v="711" actId="27309"/>
        <pc:sldMkLst>
          <pc:docMk/>
          <pc:sldMk cId="231336675" sldId="277"/>
        </pc:sldMkLst>
        <pc:spChg chg="mod">
          <ac:chgData name="Gabriel Lima da Silva" userId="edf880e0abf61f35" providerId="LiveId" clId="{1CE2B914-23CC-4380-8FD1-BC1CE3E71128}" dt="2021-11-29T22:48:59.061" v="195" actId="20577"/>
          <ac:spMkLst>
            <pc:docMk/>
            <pc:sldMk cId="231336675" sldId="277"/>
            <ac:spMk id="11" creationId="{DF38ACA5-9C76-4002-953A-F50AE5108D94}"/>
          </ac:spMkLst>
        </pc:spChg>
        <pc:spChg chg="mod">
          <ac:chgData name="Gabriel Lima da Silva" userId="edf880e0abf61f35" providerId="LiveId" clId="{1CE2B914-23CC-4380-8FD1-BC1CE3E71128}" dt="2021-11-29T23:00:32.595" v="698" actId="20577"/>
          <ac:spMkLst>
            <pc:docMk/>
            <pc:sldMk cId="231336675" sldId="277"/>
            <ac:spMk id="23" creationId="{0C651050-F0EC-4DC6-9213-FE304F06EB9B}"/>
          </ac:spMkLst>
        </pc:spChg>
        <pc:graphicFrameChg chg="add del modGraphic">
          <ac:chgData name="Gabriel Lima da Silva" userId="edf880e0abf61f35" providerId="LiveId" clId="{1CE2B914-23CC-4380-8FD1-BC1CE3E71128}" dt="2021-11-29T23:02:48.037" v="711" actId="27309"/>
          <ac:graphicFrameMkLst>
            <pc:docMk/>
            <pc:sldMk cId="231336675" sldId="277"/>
            <ac:graphicFrameMk id="4" creationId="{3FE72FAF-D210-4546-AF10-DC97936E7AC8}"/>
          </ac:graphicFrameMkLst>
        </pc:graphicFrameChg>
      </pc:sldChg>
      <pc:sldChg chg="modSp mod">
        <pc:chgData name="Gabriel Lima da Silva" userId="edf880e0abf61f35" providerId="LiveId" clId="{1CE2B914-23CC-4380-8FD1-BC1CE3E71128}" dt="2021-11-29T22:58:31.473" v="653" actId="20577"/>
        <pc:sldMkLst>
          <pc:docMk/>
          <pc:sldMk cId="3994818049" sldId="278"/>
        </pc:sldMkLst>
        <pc:spChg chg="mod">
          <ac:chgData name="Gabriel Lima da Silva" userId="edf880e0abf61f35" providerId="LiveId" clId="{1CE2B914-23CC-4380-8FD1-BC1CE3E71128}" dt="2021-11-29T22:49:31.645" v="240" actId="1076"/>
          <ac:spMkLst>
            <pc:docMk/>
            <pc:sldMk cId="3994818049" sldId="278"/>
            <ac:spMk id="11" creationId="{DF38ACA5-9C76-4002-953A-F50AE5108D94}"/>
          </ac:spMkLst>
        </pc:spChg>
        <pc:spChg chg="mod">
          <ac:chgData name="Gabriel Lima da Silva" userId="edf880e0abf61f35" providerId="LiveId" clId="{1CE2B914-23CC-4380-8FD1-BC1CE3E71128}" dt="2021-11-29T22:58:31.473" v="653" actId="20577"/>
          <ac:spMkLst>
            <pc:docMk/>
            <pc:sldMk cId="3994818049" sldId="278"/>
            <ac:spMk id="18" creationId="{5677B438-3CD2-4DB7-AD1C-7F66DA5EF1D6}"/>
          </ac:spMkLst>
        </pc:spChg>
        <pc:spChg chg="mod">
          <ac:chgData name="Gabriel Lima da Silva" userId="edf880e0abf61f35" providerId="LiveId" clId="{1CE2B914-23CC-4380-8FD1-BC1CE3E71128}" dt="2021-11-29T22:58:20.141" v="645" actId="20577"/>
          <ac:spMkLst>
            <pc:docMk/>
            <pc:sldMk cId="3994818049" sldId="278"/>
            <ac:spMk id="23" creationId="{0C651050-F0EC-4DC6-9213-FE304F06EB9B}"/>
          </ac:spMkLst>
        </pc:spChg>
      </pc:sldChg>
      <pc:sldChg chg="modSp mod">
        <pc:chgData name="Gabriel Lima da Silva" userId="edf880e0abf61f35" providerId="LiveId" clId="{1CE2B914-23CC-4380-8FD1-BC1CE3E71128}" dt="2021-11-29T22:58:07.933" v="641" actId="20577"/>
        <pc:sldMkLst>
          <pc:docMk/>
          <pc:sldMk cId="718113124" sldId="279"/>
        </pc:sldMkLst>
        <pc:spChg chg="mod">
          <ac:chgData name="Gabriel Lima da Silva" userId="edf880e0abf61f35" providerId="LiveId" clId="{1CE2B914-23CC-4380-8FD1-BC1CE3E71128}" dt="2021-11-29T22:49:50.686" v="265" actId="27636"/>
          <ac:spMkLst>
            <pc:docMk/>
            <pc:sldMk cId="718113124" sldId="279"/>
            <ac:spMk id="11" creationId="{DF38ACA5-9C76-4002-953A-F50AE5108D94}"/>
          </ac:spMkLst>
        </pc:spChg>
        <pc:spChg chg="mod">
          <ac:chgData name="Gabriel Lima da Silva" userId="edf880e0abf61f35" providerId="LiveId" clId="{1CE2B914-23CC-4380-8FD1-BC1CE3E71128}" dt="2021-11-29T22:58:07.933" v="641" actId="20577"/>
          <ac:spMkLst>
            <pc:docMk/>
            <pc:sldMk cId="718113124" sldId="279"/>
            <ac:spMk id="23" creationId="{0C651050-F0EC-4DC6-9213-FE304F06EB9B}"/>
          </ac:spMkLst>
        </pc:spChg>
      </pc:sldChg>
    </pc:docChg>
  </pc:docChgLst>
  <pc:docChgLst>
    <pc:chgData name="Gabriel Lima da Silva" userId="edf880e0abf61f35" providerId="LiveId" clId="{558F9724-3D2A-4120-9D9A-B68ABE3F3959}"/>
    <pc:docChg chg="undo custSel addSld delSld modSld sldOrd">
      <pc:chgData name="Gabriel Lima da Silva" userId="edf880e0abf61f35" providerId="LiveId" clId="{558F9724-3D2A-4120-9D9A-B68ABE3F3959}" dt="2021-11-27T14:42:51.038" v="1047" actId="14100"/>
      <pc:docMkLst>
        <pc:docMk/>
      </pc:docMkLst>
      <pc:sldChg chg="del ord">
        <pc:chgData name="Gabriel Lima da Silva" userId="edf880e0abf61f35" providerId="LiveId" clId="{558F9724-3D2A-4120-9D9A-B68ABE3F3959}" dt="2021-11-27T14:05:35.136" v="628" actId="47"/>
        <pc:sldMkLst>
          <pc:docMk/>
          <pc:sldMk cId="576090978" sldId="257"/>
        </pc:sldMkLst>
      </pc:sldChg>
      <pc:sldChg chg="addSp delSp modSp add del mod ord setBg modNotes">
        <pc:chgData name="Gabriel Lima da Silva" userId="edf880e0abf61f35" providerId="LiveId" clId="{558F9724-3D2A-4120-9D9A-B68ABE3F3959}" dt="2021-11-27T13:43:37.320" v="264" actId="47"/>
        <pc:sldMkLst>
          <pc:docMk/>
          <pc:sldMk cId="0" sldId="258"/>
        </pc:sldMkLst>
        <pc:spChg chg="mod">
          <ac:chgData name="Gabriel Lima da Silva" userId="edf880e0abf61f35" providerId="LiveId" clId="{558F9724-3D2A-4120-9D9A-B68ABE3F3959}" dt="2021-11-27T13:23:41.557" v="91" actId="1076"/>
          <ac:spMkLst>
            <pc:docMk/>
            <pc:sldMk cId="0" sldId="258"/>
            <ac:spMk id="2279" creationId="{00000000-0000-0000-0000-000000000000}"/>
          </ac:spMkLst>
        </pc:spChg>
        <pc:spChg chg="mod">
          <ac:chgData name="Gabriel Lima da Silva" userId="edf880e0abf61f35" providerId="LiveId" clId="{558F9724-3D2A-4120-9D9A-B68ABE3F3959}" dt="2021-11-27T13:23:44.193" v="92" actId="1038"/>
          <ac:spMkLst>
            <pc:docMk/>
            <pc:sldMk cId="0" sldId="258"/>
            <ac:spMk id="2280" creationId="{00000000-0000-0000-0000-000000000000}"/>
          </ac:spMkLst>
        </pc:spChg>
        <pc:grpChg chg="del mod">
          <ac:chgData name="Gabriel Lima da Silva" userId="edf880e0abf61f35" providerId="LiveId" clId="{558F9724-3D2A-4120-9D9A-B68ABE3F3959}" dt="2021-11-27T13:22:28.741" v="70" actId="21"/>
          <ac:grpSpMkLst>
            <pc:docMk/>
            <pc:sldMk cId="0" sldId="258"/>
            <ac:grpSpMk id="2282" creationId="{00000000-0000-0000-0000-000000000000}"/>
          </ac:grpSpMkLst>
        </pc:grpChg>
        <pc:picChg chg="add del mod">
          <ac:chgData name="Gabriel Lima da Silva" userId="edf880e0abf61f35" providerId="LiveId" clId="{558F9724-3D2A-4120-9D9A-B68ABE3F3959}" dt="2021-11-27T13:23:58.246" v="94" actId="478"/>
          <ac:picMkLst>
            <pc:docMk/>
            <pc:sldMk cId="0" sldId="258"/>
            <ac:picMk id="2278" creationId="{00000000-0000-0000-0000-000000000000}"/>
          </ac:picMkLst>
        </pc:picChg>
      </pc:sldChg>
      <pc:sldChg chg="del">
        <pc:chgData name="Gabriel Lima da Silva" userId="edf880e0abf61f35" providerId="LiveId" clId="{558F9724-3D2A-4120-9D9A-B68ABE3F3959}" dt="2021-11-27T13:19:57.986" v="2" actId="47"/>
        <pc:sldMkLst>
          <pc:docMk/>
          <pc:sldMk cId="1949577601" sldId="264"/>
        </pc:sldMkLst>
      </pc:sldChg>
      <pc:sldChg chg="del">
        <pc:chgData name="Gabriel Lima da Silva" userId="edf880e0abf61f35" providerId="LiveId" clId="{558F9724-3D2A-4120-9D9A-B68ABE3F3959}" dt="2021-11-27T13:19:56.883" v="0" actId="47"/>
        <pc:sldMkLst>
          <pc:docMk/>
          <pc:sldMk cId="3053388791" sldId="265"/>
        </pc:sldMkLst>
      </pc:sldChg>
      <pc:sldChg chg="del">
        <pc:chgData name="Gabriel Lima da Silva" userId="edf880e0abf61f35" providerId="LiveId" clId="{558F9724-3D2A-4120-9D9A-B68ABE3F3959}" dt="2021-11-27T13:19:57.520" v="1" actId="47"/>
        <pc:sldMkLst>
          <pc:docMk/>
          <pc:sldMk cId="2905083717" sldId="266"/>
        </pc:sldMkLst>
      </pc:sldChg>
      <pc:sldChg chg="del">
        <pc:chgData name="Gabriel Lima da Silva" userId="edf880e0abf61f35" providerId="LiveId" clId="{558F9724-3D2A-4120-9D9A-B68ABE3F3959}" dt="2021-11-27T13:19:58.200" v="3" actId="47"/>
        <pc:sldMkLst>
          <pc:docMk/>
          <pc:sldMk cId="2598391320" sldId="267"/>
        </pc:sldMkLst>
      </pc:sldChg>
      <pc:sldChg chg="del">
        <pc:chgData name="Gabriel Lima da Silva" userId="edf880e0abf61f35" providerId="LiveId" clId="{558F9724-3D2A-4120-9D9A-B68ABE3F3959}" dt="2021-11-27T13:19:58.802" v="4" actId="47"/>
        <pc:sldMkLst>
          <pc:docMk/>
          <pc:sldMk cId="2993111047" sldId="268"/>
        </pc:sldMkLst>
      </pc:sldChg>
      <pc:sldChg chg="del">
        <pc:chgData name="Gabriel Lima da Silva" userId="edf880e0abf61f35" providerId="LiveId" clId="{558F9724-3D2A-4120-9D9A-B68ABE3F3959}" dt="2021-11-27T13:19:59.154" v="5" actId="47"/>
        <pc:sldMkLst>
          <pc:docMk/>
          <pc:sldMk cId="4078798235" sldId="269"/>
        </pc:sldMkLst>
      </pc:sldChg>
      <pc:sldChg chg="del">
        <pc:chgData name="Gabriel Lima da Silva" userId="edf880e0abf61f35" providerId="LiveId" clId="{558F9724-3D2A-4120-9D9A-B68ABE3F3959}" dt="2021-11-27T13:19:59.573" v="6" actId="47"/>
        <pc:sldMkLst>
          <pc:docMk/>
          <pc:sldMk cId="1864551520" sldId="270"/>
        </pc:sldMkLst>
      </pc:sldChg>
      <pc:sldChg chg="del">
        <pc:chgData name="Gabriel Lima da Silva" userId="edf880e0abf61f35" providerId="LiveId" clId="{558F9724-3D2A-4120-9D9A-B68ABE3F3959}" dt="2021-11-27T13:43:39.766" v="266" actId="47"/>
        <pc:sldMkLst>
          <pc:docMk/>
          <pc:sldMk cId="242861733" sldId="271"/>
        </pc:sldMkLst>
      </pc:sldChg>
      <pc:sldChg chg="addSp modSp new del mod setBg">
        <pc:chgData name="Gabriel Lima da Silva" userId="edf880e0abf61f35" providerId="LiveId" clId="{558F9724-3D2A-4120-9D9A-B68ABE3F3959}" dt="2021-11-27T13:43:37.438" v="265" actId="47"/>
        <pc:sldMkLst>
          <pc:docMk/>
          <pc:sldMk cId="516543144" sldId="272"/>
        </pc:sldMkLst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3" creationId="{BE084579-13A7-4DDE-AC2F-6C69B722F42F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4" creationId="{5AEDFF6F-FB37-4889-9C5D-F90F1F231434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5" creationId="{B2F23D97-F368-4665-B7A2-3597D7718319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6" creationId="{1B504888-52AE-4227-8EA7-4E7FEA731C3D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7" creationId="{537772DE-6FC0-4CAB-BCAA-682C8386205A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8" creationId="{92F74E7F-7FA7-4834-B311-6B7D967CD9F1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9" creationId="{9718619B-4B77-484A-94EB-657A6A2E6D3D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10" creationId="{2DBA74C6-249C-4EE2-8CDE-A23C77137D41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11" creationId="{8B49D66E-FE62-4580-A6AD-C19FBBB4745A}"/>
          </ac:spMkLst>
        </pc:spChg>
        <pc:spChg chg="mod">
          <ac:chgData name="Gabriel Lima da Silva" userId="edf880e0abf61f35" providerId="LiveId" clId="{558F9724-3D2A-4120-9D9A-B68ABE3F3959}" dt="2021-11-27T13:22:30.129" v="71"/>
          <ac:spMkLst>
            <pc:docMk/>
            <pc:sldMk cId="516543144" sldId="272"/>
            <ac:spMk id="12" creationId="{FD63EE45-07CA-45A9-AAF6-66BDEECD9297}"/>
          </ac:spMkLst>
        </pc:spChg>
        <pc:grpChg chg="add mod">
          <ac:chgData name="Gabriel Lima da Silva" userId="edf880e0abf61f35" providerId="LiveId" clId="{558F9724-3D2A-4120-9D9A-B68ABE3F3959}" dt="2021-11-27T13:22:34.693" v="73" actId="1076"/>
          <ac:grpSpMkLst>
            <pc:docMk/>
            <pc:sldMk cId="516543144" sldId="272"/>
            <ac:grpSpMk id="2" creationId="{0EB42ADC-DC61-44F3-BCE5-D414C2117CA0}"/>
          </ac:grpSpMkLst>
        </pc:grpChg>
      </pc:sldChg>
      <pc:sldChg chg="addSp delSp modSp add mod ord">
        <pc:chgData name="Gabriel Lima da Silva" userId="edf880e0abf61f35" providerId="LiveId" clId="{558F9724-3D2A-4120-9D9A-B68ABE3F3959}" dt="2021-11-27T14:07:07.119" v="659" actId="20577"/>
        <pc:sldMkLst>
          <pc:docMk/>
          <pc:sldMk cId="1892571356" sldId="273"/>
        </pc:sldMkLst>
        <pc:spChg chg="add mod">
          <ac:chgData name="Gabriel Lima da Silva" userId="edf880e0abf61f35" providerId="LiveId" clId="{558F9724-3D2A-4120-9D9A-B68ABE3F3959}" dt="2021-11-27T13:35:36.176" v="160" actId="207"/>
          <ac:spMkLst>
            <pc:docMk/>
            <pc:sldMk cId="1892571356" sldId="273"/>
            <ac:spMk id="3" creationId="{E5C0BF1A-DB13-493F-B312-8E973FC72D91}"/>
          </ac:spMkLst>
        </pc:spChg>
        <pc:spChg chg="add del mod">
          <ac:chgData name="Gabriel Lima da Silva" userId="edf880e0abf61f35" providerId="LiveId" clId="{558F9724-3D2A-4120-9D9A-B68ABE3F3959}" dt="2021-11-27T13:26:19.259" v="104" actId="478"/>
          <ac:spMkLst>
            <pc:docMk/>
            <pc:sldMk cId="1892571356" sldId="273"/>
            <ac:spMk id="4" creationId="{AD897EE2-8413-4D68-9BE4-B259EC17FE0E}"/>
          </ac:spMkLst>
        </pc:spChg>
        <pc:spChg chg="add mod ord">
          <ac:chgData name="Gabriel Lima da Silva" userId="edf880e0abf61f35" providerId="LiveId" clId="{558F9724-3D2A-4120-9D9A-B68ABE3F3959}" dt="2021-11-27T14:06:36.533" v="653" actId="404"/>
          <ac:spMkLst>
            <pc:docMk/>
            <pc:sldMk cId="1892571356" sldId="273"/>
            <ac:spMk id="5" creationId="{7B12E7FE-8457-4F52-B4BF-37DA4F852373}"/>
          </ac:spMkLst>
        </pc:spChg>
        <pc:spChg chg="add mod ord">
          <ac:chgData name="Gabriel Lima da Silva" userId="edf880e0abf61f35" providerId="LiveId" clId="{558F9724-3D2A-4120-9D9A-B68ABE3F3959}" dt="2021-11-27T13:35:52.676" v="162" actId="207"/>
          <ac:spMkLst>
            <pc:docMk/>
            <pc:sldMk cId="1892571356" sldId="273"/>
            <ac:spMk id="6" creationId="{697DD306-3D76-4027-9225-C17896F87FE9}"/>
          </ac:spMkLst>
        </pc:spChg>
        <pc:spChg chg="mod">
          <ac:chgData name="Gabriel Lima da Silva" userId="edf880e0abf61f35" providerId="LiveId" clId="{558F9724-3D2A-4120-9D9A-B68ABE3F3959}" dt="2021-11-27T14:07:07.119" v="659" actId="20577"/>
          <ac:spMkLst>
            <pc:docMk/>
            <pc:sldMk cId="1892571356" sldId="273"/>
            <ac:spMk id="7" creationId="{6369FBB3-2963-4789-A558-407F3DB0188F}"/>
          </ac:spMkLst>
        </pc:spChg>
        <pc:spChg chg="add mod">
          <ac:chgData name="Gabriel Lima da Silva" userId="edf880e0abf61f35" providerId="LiveId" clId="{558F9724-3D2A-4120-9D9A-B68ABE3F3959}" dt="2021-11-27T13:48:56.915" v="327" actId="14100"/>
          <ac:spMkLst>
            <pc:docMk/>
            <pc:sldMk cId="1892571356" sldId="273"/>
            <ac:spMk id="8" creationId="{195B01F6-270A-4D02-B632-64BE9E27F3E5}"/>
          </ac:spMkLst>
        </pc:spChg>
        <pc:spChg chg="add mod ord">
          <ac:chgData name="Gabriel Lima da Silva" userId="edf880e0abf61f35" providerId="LiveId" clId="{558F9724-3D2A-4120-9D9A-B68ABE3F3959}" dt="2021-11-27T13:48:42.247" v="326" actId="167"/>
          <ac:spMkLst>
            <pc:docMk/>
            <pc:sldMk cId="1892571356" sldId="273"/>
            <ac:spMk id="9" creationId="{C6A010D4-E212-464B-9D27-7D8DB471C79F}"/>
          </ac:spMkLst>
        </pc:spChg>
        <pc:spChg chg="add mod ord">
          <ac:chgData name="Gabriel Lima da Silva" userId="edf880e0abf61f35" providerId="LiveId" clId="{558F9724-3D2A-4120-9D9A-B68ABE3F3959}" dt="2021-11-27T13:49:32.227" v="334" actId="167"/>
          <ac:spMkLst>
            <pc:docMk/>
            <pc:sldMk cId="1892571356" sldId="273"/>
            <ac:spMk id="10" creationId="{D7211F1A-9707-4EFD-8FF4-CB4909E82E9F}"/>
          </ac:spMkLst>
        </pc:spChg>
        <pc:spChg chg="add mod">
          <ac:chgData name="Gabriel Lima da Silva" userId="edf880e0abf61f35" providerId="LiveId" clId="{558F9724-3D2A-4120-9D9A-B68ABE3F3959}" dt="2021-11-27T14:06:09.739" v="648" actId="1076"/>
          <ac:spMkLst>
            <pc:docMk/>
            <pc:sldMk cId="1892571356" sldId="273"/>
            <ac:spMk id="11" creationId="{DF38ACA5-9C76-4002-953A-F50AE5108D94}"/>
          </ac:spMkLst>
        </pc:spChg>
        <pc:spChg chg="add del">
          <ac:chgData name="Gabriel Lima da Silva" userId="edf880e0abf61f35" providerId="LiveId" clId="{558F9724-3D2A-4120-9D9A-B68ABE3F3959}" dt="2021-11-27T13:50:38.600" v="344" actId="478"/>
          <ac:spMkLst>
            <pc:docMk/>
            <pc:sldMk cId="1892571356" sldId="273"/>
            <ac:spMk id="12" creationId="{229AC4FE-3066-4C4E-A174-D986E59D2CEF}"/>
          </ac:spMkLst>
        </pc:spChg>
        <pc:spChg chg="add mod">
          <ac:chgData name="Gabriel Lima da Silva" userId="edf880e0abf61f35" providerId="LiveId" clId="{558F9724-3D2A-4120-9D9A-B68ABE3F3959}" dt="2021-11-27T14:04:48.249" v="625" actId="1038"/>
          <ac:spMkLst>
            <pc:docMk/>
            <pc:sldMk cId="1892571356" sldId="273"/>
            <ac:spMk id="13" creationId="{90DE7C85-B995-42C4-8EE1-6D15C33D6F83}"/>
          </ac:spMkLst>
        </pc:spChg>
        <pc:spChg chg="add del">
          <ac:chgData name="Gabriel Lima da Silva" userId="edf880e0abf61f35" providerId="LiveId" clId="{558F9724-3D2A-4120-9D9A-B68ABE3F3959}" dt="2021-11-27T13:51:41.817" v="354" actId="478"/>
          <ac:spMkLst>
            <pc:docMk/>
            <pc:sldMk cId="1892571356" sldId="273"/>
            <ac:spMk id="14" creationId="{ED554A34-AE92-43BA-90AA-4E34296B83DE}"/>
          </ac:spMkLst>
        </pc:spChg>
        <pc:spChg chg="add mod">
          <ac:chgData name="Gabriel Lima da Silva" userId="edf880e0abf61f35" providerId="LiveId" clId="{558F9724-3D2A-4120-9D9A-B68ABE3F3959}" dt="2021-11-27T14:04:48.249" v="625" actId="1038"/>
          <ac:spMkLst>
            <pc:docMk/>
            <pc:sldMk cId="1892571356" sldId="273"/>
            <ac:spMk id="15" creationId="{4442B85F-BBF6-4FE8-8A0C-09938B31CAEE}"/>
          </ac:spMkLst>
        </pc:spChg>
        <pc:spChg chg="add mod">
          <ac:chgData name="Gabriel Lima da Silva" userId="edf880e0abf61f35" providerId="LiveId" clId="{558F9724-3D2A-4120-9D9A-B68ABE3F3959}" dt="2021-11-27T14:06:30.559" v="651" actId="404"/>
          <ac:spMkLst>
            <pc:docMk/>
            <pc:sldMk cId="1892571356" sldId="273"/>
            <ac:spMk id="23" creationId="{0C651050-F0EC-4DC6-9213-FE304F06EB9B}"/>
          </ac:spMkLst>
        </pc:spChg>
        <pc:spChg chg="add mod">
          <ac:chgData name="Gabriel Lima da Silva" userId="edf880e0abf61f35" providerId="LiveId" clId="{558F9724-3D2A-4120-9D9A-B68ABE3F3959}" dt="2021-11-27T14:06:30.559" v="651" actId="404"/>
          <ac:spMkLst>
            <pc:docMk/>
            <pc:sldMk cId="1892571356" sldId="273"/>
            <ac:spMk id="24" creationId="{3010762A-7266-487F-BF2F-AAD969223E4C}"/>
          </ac:spMkLst>
        </pc:spChg>
        <pc:spChg chg="add mod">
          <ac:chgData name="Gabriel Lima da Silva" userId="edf880e0abf61f35" providerId="LiveId" clId="{558F9724-3D2A-4120-9D9A-B68ABE3F3959}" dt="2021-11-27T14:06:30.559" v="651" actId="404"/>
          <ac:spMkLst>
            <pc:docMk/>
            <pc:sldMk cId="1892571356" sldId="273"/>
            <ac:spMk id="25" creationId="{7B8820E7-A8BE-42BB-A764-65D779EA8850}"/>
          </ac:spMkLst>
        </pc:spChg>
        <pc:spChg chg="add mod">
          <ac:chgData name="Gabriel Lima da Silva" userId="edf880e0abf61f35" providerId="LiveId" clId="{558F9724-3D2A-4120-9D9A-B68ABE3F3959}" dt="2021-11-27T14:06:30.559" v="651" actId="404"/>
          <ac:spMkLst>
            <pc:docMk/>
            <pc:sldMk cId="1892571356" sldId="273"/>
            <ac:spMk id="26" creationId="{A55645E9-F781-42EA-8D6D-022D0AFD6A8C}"/>
          </ac:spMkLst>
        </pc:spChg>
        <pc:graphicFrameChg chg="add del modGraphic">
          <ac:chgData name="Gabriel Lima da Silva" userId="edf880e0abf61f35" providerId="LiveId" clId="{558F9724-3D2A-4120-9D9A-B68ABE3F3959}" dt="2021-11-27T13:25:36.281" v="100" actId="478"/>
          <ac:graphicFrameMkLst>
            <pc:docMk/>
            <pc:sldMk cId="1892571356" sldId="273"/>
            <ac:graphicFrameMk id="2" creationId="{51021526-9666-444A-9CFC-56D5DB134580}"/>
          </ac:graphicFrameMkLst>
        </pc:graphicFrameChg>
        <pc:picChg chg="add mod">
          <ac:chgData name="Gabriel Lima da Silva" userId="edf880e0abf61f35" providerId="LiveId" clId="{558F9724-3D2A-4120-9D9A-B68ABE3F3959}" dt="2021-11-27T14:04:59.275" v="627" actId="1038"/>
          <ac:picMkLst>
            <pc:docMk/>
            <pc:sldMk cId="1892571356" sldId="273"/>
            <ac:picMk id="1026" creationId="{65DC3D56-5E94-40DF-B77E-3C5BEB30607E}"/>
          </ac:picMkLst>
        </pc:picChg>
        <pc:picChg chg="add mod">
          <ac:chgData name="Gabriel Lima da Silva" userId="edf880e0abf61f35" providerId="LiveId" clId="{558F9724-3D2A-4120-9D9A-B68ABE3F3959}" dt="2021-11-27T14:04:59.275" v="627" actId="1038"/>
          <ac:picMkLst>
            <pc:docMk/>
            <pc:sldMk cId="1892571356" sldId="273"/>
            <ac:picMk id="1028" creationId="{D8E8043F-60BF-4F8E-B3B2-AB7FC893DDEB}"/>
          </ac:picMkLst>
        </pc:picChg>
        <pc:picChg chg="add mod">
          <ac:chgData name="Gabriel Lima da Silva" userId="edf880e0abf61f35" providerId="LiveId" clId="{558F9724-3D2A-4120-9D9A-B68ABE3F3959}" dt="2021-11-27T14:04:59.275" v="627" actId="1038"/>
          <ac:picMkLst>
            <pc:docMk/>
            <pc:sldMk cId="1892571356" sldId="273"/>
            <ac:picMk id="1030" creationId="{8354FE36-4907-4974-B059-91D78C41F3B7}"/>
          </ac:picMkLst>
        </pc:picChg>
        <pc:picChg chg="add mod">
          <ac:chgData name="Gabriel Lima da Silva" userId="edf880e0abf61f35" providerId="LiveId" clId="{558F9724-3D2A-4120-9D9A-B68ABE3F3959}" dt="2021-11-27T14:04:59.275" v="627" actId="1038"/>
          <ac:picMkLst>
            <pc:docMk/>
            <pc:sldMk cId="1892571356" sldId="273"/>
            <ac:picMk id="1032" creationId="{92F8BF39-C9FC-49C5-B031-7BA7FC3F1BE7}"/>
          </ac:picMkLst>
        </pc:picChg>
        <pc:cxnChg chg="add mod">
          <ac:chgData name="Gabriel Lima da Silva" userId="edf880e0abf61f35" providerId="LiveId" clId="{558F9724-3D2A-4120-9D9A-B68ABE3F3959}" dt="2021-11-27T14:04:52.969" v="626" actId="1038"/>
          <ac:cxnSpMkLst>
            <pc:docMk/>
            <pc:sldMk cId="1892571356" sldId="273"/>
            <ac:cxnSpMk id="17" creationId="{CBF68911-9BF2-4D34-8D80-F5FCFB223B5C}"/>
          </ac:cxnSpMkLst>
        </pc:cxnChg>
      </pc:sldChg>
      <pc:sldChg chg="addSp delSp modSp add mod ord">
        <pc:chgData name="Gabriel Lima da Silva" userId="edf880e0abf61f35" providerId="LiveId" clId="{558F9724-3D2A-4120-9D9A-B68ABE3F3959}" dt="2021-11-27T14:42:51.038" v="1047" actId="14100"/>
        <pc:sldMkLst>
          <pc:docMk/>
          <pc:sldMk cId="1670225692" sldId="274"/>
        </pc:sldMkLst>
        <pc:spChg chg="add mod">
          <ac:chgData name="Gabriel Lima da Silva" userId="edf880e0abf61f35" providerId="LiveId" clId="{558F9724-3D2A-4120-9D9A-B68ABE3F3959}" dt="2021-11-27T14:42:51.038" v="1047" actId="14100"/>
          <ac:spMkLst>
            <pc:docMk/>
            <pc:sldMk cId="1670225692" sldId="274"/>
            <ac:spMk id="4" creationId="{D61BEE02-0FA2-4063-85B9-C5280A952A8D}"/>
          </ac:spMkLst>
        </pc:spChg>
        <pc:spChg chg="add mod">
          <ac:chgData name="Gabriel Lima da Silva" userId="edf880e0abf61f35" providerId="LiveId" clId="{558F9724-3D2A-4120-9D9A-B68ABE3F3959}" dt="2021-11-27T13:42:21.116" v="254" actId="14100"/>
          <ac:spMkLst>
            <pc:docMk/>
            <pc:sldMk cId="1670225692" sldId="274"/>
            <ac:spMk id="5" creationId="{273BE749-18C8-4B7E-AED6-20AA1178CA90}"/>
          </ac:spMkLst>
        </pc:spChg>
        <pc:spChg chg="add mod">
          <ac:chgData name="Gabriel Lima da Silva" userId="edf880e0abf61f35" providerId="LiveId" clId="{558F9724-3D2A-4120-9D9A-B68ABE3F3959}" dt="2021-11-27T13:42:50.319" v="263" actId="1037"/>
          <ac:spMkLst>
            <pc:docMk/>
            <pc:sldMk cId="1670225692" sldId="274"/>
            <ac:spMk id="6" creationId="{691857D2-0970-4C6A-B78D-04324F2BE344}"/>
          </ac:spMkLst>
        </pc:spChg>
        <pc:spChg chg="del">
          <ac:chgData name="Gabriel Lima da Silva" userId="edf880e0abf61f35" providerId="LiveId" clId="{558F9724-3D2A-4120-9D9A-B68ABE3F3959}" dt="2021-11-27T13:45:02.794" v="269" actId="478"/>
          <ac:spMkLst>
            <pc:docMk/>
            <pc:sldMk cId="1670225692" sldId="274"/>
            <ac:spMk id="7" creationId="{226B312D-1B0A-4F1C-9635-34A2122F9D44}"/>
          </ac:spMkLst>
        </pc:spChg>
        <pc:picChg chg="add mod">
          <ac:chgData name="Gabriel Lima da Silva" userId="edf880e0abf61f35" providerId="LiveId" clId="{558F9724-3D2A-4120-9D9A-B68ABE3F3959}" dt="2021-11-27T14:42:43.170" v="1046" actId="14100"/>
          <ac:picMkLst>
            <pc:docMk/>
            <pc:sldMk cId="1670225692" sldId="274"/>
            <ac:picMk id="3" creationId="{7E8B0C6A-2022-43F1-B64B-F230CCC35227}"/>
          </ac:picMkLst>
        </pc:picChg>
      </pc:sldChg>
      <pc:sldChg chg="addSp delSp modSp add mod setBg">
        <pc:chgData name="Gabriel Lima da Silva" userId="edf880e0abf61f35" providerId="LiveId" clId="{558F9724-3D2A-4120-9D9A-B68ABE3F3959}" dt="2021-11-27T14:40:58.890" v="1045" actId="1035"/>
        <pc:sldMkLst>
          <pc:docMk/>
          <pc:sldMk cId="2780392744" sldId="275"/>
        </pc:sldMkLst>
        <pc:spChg chg="del">
          <ac:chgData name="Gabriel Lima da Silva" userId="edf880e0abf61f35" providerId="LiveId" clId="{558F9724-3D2A-4120-9D9A-B68ABE3F3959}" dt="2021-11-27T14:37:10.537" v="994" actId="478"/>
          <ac:spMkLst>
            <pc:docMk/>
            <pc:sldMk cId="2780392744" sldId="275"/>
            <ac:spMk id="2" creationId="{101CB817-D612-4AEC-861C-CBA2E653F0A0}"/>
          </ac:spMkLst>
        </pc:spChg>
        <pc:spChg chg="add del">
          <ac:chgData name="Gabriel Lima da Silva" userId="edf880e0abf61f35" providerId="LiveId" clId="{558F9724-3D2A-4120-9D9A-B68ABE3F3959}" dt="2021-11-27T14:05:39.601" v="630" actId="22"/>
          <ac:spMkLst>
            <pc:docMk/>
            <pc:sldMk cId="2780392744" sldId="275"/>
            <ac:spMk id="4" creationId="{0675D219-518A-4BA2-82F0-66DE23754734}"/>
          </ac:spMkLst>
        </pc:spChg>
        <pc:spChg chg="add mod">
          <ac:chgData name="Gabriel Lima da Silva" userId="edf880e0abf61f35" providerId="LiveId" clId="{558F9724-3D2A-4120-9D9A-B68ABE3F3959}" dt="2021-11-27T14:40:58.890" v="1045" actId="1035"/>
          <ac:spMkLst>
            <pc:docMk/>
            <pc:sldMk cId="2780392744" sldId="275"/>
            <ac:spMk id="6" creationId="{457C4BF4-DA87-49F1-A452-8A7F6E9FB3A1}"/>
          </ac:spMkLst>
        </pc:spChg>
        <pc:picChg chg="add mod">
          <ac:chgData name="Gabriel Lima da Silva" userId="edf880e0abf61f35" providerId="LiveId" clId="{558F9724-3D2A-4120-9D9A-B68ABE3F3959}" dt="2021-11-27T14:40:56.084" v="1042" actId="1076"/>
          <ac:picMkLst>
            <pc:docMk/>
            <pc:sldMk cId="2780392744" sldId="275"/>
            <ac:picMk id="5" creationId="{52E1B819-1B2A-40AB-9DDF-437C2D6B46C2}"/>
          </ac:picMkLst>
        </pc:picChg>
      </pc:sldChg>
      <pc:sldChg chg="addSp delSp modSp add del ord">
        <pc:chgData name="Gabriel Lima da Silva" userId="edf880e0abf61f35" providerId="LiveId" clId="{558F9724-3D2A-4120-9D9A-B68ABE3F3959}" dt="2021-11-27T14:36:04.050" v="988" actId="47"/>
        <pc:sldMkLst>
          <pc:docMk/>
          <pc:sldMk cId="2882347122" sldId="276"/>
        </pc:sldMkLst>
        <pc:picChg chg="add del mod">
          <ac:chgData name="Gabriel Lima da Silva" userId="edf880e0abf61f35" providerId="LiveId" clId="{558F9724-3D2A-4120-9D9A-B68ABE3F3959}" dt="2021-11-27T14:34:44.086" v="972" actId="21"/>
          <ac:picMkLst>
            <pc:docMk/>
            <pc:sldMk cId="2882347122" sldId="276"/>
            <ac:picMk id="4098" creationId="{42D78A06-C7E6-4910-826D-8064BBC412D4}"/>
          </ac:picMkLst>
        </pc:picChg>
      </pc:sldChg>
      <pc:sldChg chg="addSp delSp modSp add mod">
        <pc:chgData name="Gabriel Lima da Silva" userId="edf880e0abf61f35" providerId="LiveId" clId="{558F9724-3D2A-4120-9D9A-B68ABE3F3959}" dt="2021-11-27T14:13:02.708" v="772" actId="1076"/>
        <pc:sldMkLst>
          <pc:docMk/>
          <pc:sldMk cId="231336675" sldId="277"/>
        </pc:sldMkLst>
        <pc:spChg chg="mod">
          <ac:chgData name="Gabriel Lima da Silva" userId="edf880e0abf61f35" providerId="LiveId" clId="{558F9724-3D2A-4120-9D9A-B68ABE3F3959}" dt="2021-11-27T14:07:14.751" v="661" actId="20577"/>
          <ac:spMkLst>
            <pc:docMk/>
            <pc:sldMk cId="231336675" sldId="277"/>
            <ac:spMk id="7" creationId="{6369FBB3-2963-4789-A558-407F3DB0188F}"/>
          </ac:spMkLst>
        </pc:spChg>
        <pc:spChg chg="del">
          <ac:chgData name="Gabriel Lima da Silva" userId="edf880e0abf61f35" providerId="LiveId" clId="{558F9724-3D2A-4120-9D9A-B68ABE3F3959}" dt="2021-11-27T14:08:56.942" v="662" actId="478"/>
          <ac:spMkLst>
            <pc:docMk/>
            <pc:sldMk cId="231336675" sldId="277"/>
            <ac:spMk id="13" creationId="{90DE7C85-B995-42C4-8EE1-6D15C33D6F83}"/>
          </ac:spMkLst>
        </pc:spChg>
        <pc:spChg chg="del">
          <ac:chgData name="Gabriel Lima da Silva" userId="edf880e0abf61f35" providerId="LiveId" clId="{558F9724-3D2A-4120-9D9A-B68ABE3F3959}" dt="2021-11-27T14:08:59.025" v="663" actId="478"/>
          <ac:spMkLst>
            <pc:docMk/>
            <pc:sldMk cId="231336675" sldId="277"/>
            <ac:spMk id="15" creationId="{4442B85F-BBF6-4FE8-8A0C-09938B31CAEE}"/>
          </ac:spMkLst>
        </pc:spChg>
        <pc:spChg chg="mod">
          <ac:chgData name="Gabriel Lima da Silva" userId="edf880e0abf61f35" providerId="LiveId" clId="{558F9724-3D2A-4120-9D9A-B68ABE3F3959}" dt="2021-11-27T14:11:35.790" v="766" actId="14100"/>
          <ac:spMkLst>
            <pc:docMk/>
            <pc:sldMk cId="231336675" sldId="277"/>
            <ac:spMk id="23" creationId="{0C651050-F0EC-4DC6-9213-FE304F06EB9B}"/>
          </ac:spMkLst>
        </pc:spChg>
        <pc:spChg chg="del">
          <ac:chgData name="Gabriel Lima da Silva" userId="edf880e0abf61f35" providerId="LiveId" clId="{558F9724-3D2A-4120-9D9A-B68ABE3F3959}" dt="2021-11-27T14:09:57.828" v="671" actId="478"/>
          <ac:spMkLst>
            <pc:docMk/>
            <pc:sldMk cId="231336675" sldId="277"/>
            <ac:spMk id="24" creationId="{3010762A-7266-487F-BF2F-AAD969223E4C}"/>
          </ac:spMkLst>
        </pc:spChg>
        <pc:spChg chg="del">
          <ac:chgData name="Gabriel Lima da Silva" userId="edf880e0abf61f35" providerId="LiveId" clId="{558F9724-3D2A-4120-9D9A-B68ABE3F3959}" dt="2021-11-27T14:09:57.828" v="671" actId="478"/>
          <ac:spMkLst>
            <pc:docMk/>
            <pc:sldMk cId="231336675" sldId="277"/>
            <ac:spMk id="25" creationId="{7B8820E7-A8BE-42BB-A764-65D779EA8850}"/>
          </ac:spMkLst>
        </pc:spChg>
        <pc:spChg chg="del">
          <ac:chgData name="Gabriel Lima da Silva" userId="edf880e0abf61f35" providerId="LiveId" clId="{558F9724-3D2A-4120-9D9A-B68ABE3F3959}" dt="2021-11-27T14:09:57.828" v="671" actId="478"/>
          <ac:spMkLst>
            <pc:docMk/>
            <pc:sldMk cId="231336675" sldId="277"/>
            <ac:spMk id="26" creationId="{A55645E9-F781-42EA-8D6D-022D0AFD6A8C}"/>
          </ac:spMkLst>
        </pc:spChg>
        <pc:picChg chg="del">
          <ac:chgData name="Gabriel Lima da Silva" userId="edf880e0abf61f35" providerId="LiveId" clId="{558F9724-3D2A-4120-9D9A-B68ABE3F3959}" dt="2021-11-27T14:09:47.412" v="670" actId="478"/>
          <ac:picMkLst>
            <pc:docMk/>
            <pc:sldMk cId="231336675" sldId="277"/>
            <ac:picMk id="1026" creationId="{65DC3D56-5E94-40DF-B77E-3C5BEB30607E}"/>
          </ac:picMkLst>
        </pc:picChg>
        <pc:picChg chg="del">
          <ac:chgData name="Gabriel Lima da Silva" userId="edf880e0abf61f35" providerId="LiveId" clId="{558F9724-3D2A-4120-9D9A-B68ABE3F3959}" dt="2021-11-27T14:09:47.412" v="670" actId="478"/>
          <ac:picMkLst>
            <pc:docMk/>
            <pc:sldMk cId="231336675" sldId="277"/>
            <ac:picMk id="1028" creationId="{D8E8043F-60BF-4F8E-B3B2-AB7FC893DDEB}"/>
          </ac:picMkLst>
        </pc:picChg>
        <pc:picChg chg="del">
          <ac:chgData name="Gabriel Lima da Silva" userId="edf880e0abf61f35" providerId="LiveId" clId="{558F9724-3D2A-4120-9D9A-B68ABE3F3959}" dt="2021-11-27T14:09:47.412" v="670" actId="478"/>
          <ac:picMkLst>
            <pc:docMk/>
            <pc:sldMk cId="231336675" sldId="277"/>
            <ac:picMk id="1030" creationId="{8354FE36-4907-4974-B059-91D78C41F3B7}"/>
          </ac:picMkLst>
        </pc:picChg>
        <pc:picChg chg="del">
          <ac:chgData name="Gabriel Lima da Silva" userId="edf880e0abf61f35" providerId="LiveId" clId="{558F9724-3D2A-4120-9D9A-B68ABE3F3959}" dt="2021-11-27T14:09:47.412" v="670" actId="478"/>
          <ac:picMkLst>
            <pc:docMk/>
            <pc:sldMk cId="231336675" sldId="277"/>
            <ac:picMk id="1032" creationId="{92F8BF39-C9FC-49C5-B031-7BA7FC3F1BE7}"/>
          </ac:picMkLst>
        </pc:picChg>
        <pc:picChg chg="add mod">
          <ac:chgData name="Gabriel Lima da Silva" userId="edf880e0abf61f35" providerId="LiveId" clId="{558F9724-3D2A-4120-9D9A-B68ABE3F3959}" dt="2021-11-27T14:10:37.306" v="711" actId="1076"/>
          <ac:picMkLst>
            <pc:docMk/>
            <pc:sldMk cId="231336675" sldId="277"/>
            <ac:picMk id="2050" creationId="{AA65327C-0449-4FAD-A06B-76F190981B4D}"/>
          </ac:picMkLst>
        </pc:picChg>
        <pc:picChg chg="add mod">
          <ac:chgData name="Gabriel Lima da Silva" userId="edf880e0abf61f35" providerId="LiveId" clId="{558F9724-3D2A-4120-9D9A-B68ABE3F3959}" dt="2021-11-27T14:13:02.708" v="772" actId="1076"/>
          <ac:picMkLst>
            <pc:docMk/>
            <pc:sldMk cId="231336675" sldId="277"/>
            <ac:picMk id="2052" creationId="{A58AEA80-C77D-42A2-AB68-B0E17398D1E6}"/>
          </ac:picMkLst>
        </pc:picChg>
        <pc:cxnChg chg="del">
          <ac:chgData name="Gabriel Lima da Silva" userId="edf880e0abf61f35" providerId="LiveId" clId="{558F9724-3D2A-4120-9D9A-B68ABE3F3959}" dt="2021-11-27T14:09:39.710" v="669" actId="478"/>
          <ac:cxnSpMkLst>
            <pc:docMk/>
            <pc:sldMk cId="231336675" sldId="277"/>
            <ac:cxnSpMk id="17" creationId="{CBF68911-9BF2-4D34-8D80-F5FCFB223B5C}"/>
          </ac:cxnSpMkLst>
        </pc:cxnChg>
      </pc:sldChg>
      <pc:sldChg chg="modSp add del mod">
        <pc:chgData name="Gabriel Lima da Silva" userId="edf880e0abf61f35" providerId="LiveId" clId="{558F9724-3D2A-4120-9D9A-B68ABE3F3959}" dt="2021-11-27T14:06:11.866" v="649" actId="47"/>
        <pc:sldMkLst>
          <pc:docMk/>
          <pc:sldMk cId="3777301853" sldId="277"/>
        </pc:sldMkLst>
        <pc:spChg chg="mod">
          <ac:chgData name="Gabriel Lima da Silva" userId="edf880e0abf61f35" providerId="LiveId" clId="{558F9724-3D2A-4120-9D9A-B68ABE3F3959}" dt="2021-11-27T14:05:49.873" v="633" actId="1076"/>
          <ac:spMkLst>
            <pc:docMk/>
            <pc:sldMk cId="3777301853" sldId="277"/>
            <ac:spMk id="11" creationId="{DF38ACA5-9C76-4002-953A-F50AE5108D94}"/>
          </ac:spMkLst>
        </pc:spChg>
      </pc:sldChg>
      <pc:sldChg chg="addSp delSp modSp add mod">
        <pc:chgData name="Gabriel Lima da Silva" userId="edf880e0abf61f35" providerId="LiveId" clId="{558F9724-3D2A-4120-9D9A-B68ABE3F3959}" dt="2021-11-27T14:26:25.513" v="956" actId="113"/>
        <pc:sldMkLst>
          <pc:docMk/>
          <pc:sldMk cId="3994818049" sldId="278"/>
        </pc:sldMkLst>
        <pc:spChg chg="mod">
          <ac:chgData name="Gabriel Lima da Silva" userId="edf880e0abf61f35" providerId="LiveId" clId="{558F9724-3D2A-4120-9D9A-B68ABE3F3959}" dt="2021-11-27T14:15:37.123" v="775" actId="20577"/>
          <ac:spMkLst>
            <pc:docMk/>
            <pc:sldMk cId="3994818049" sldId="278"/>
            <ac:spMk id="7" creationId="{6369FBB3-2963-4789-A558-407F3DB0188F}"/>
          </ac:spMkLst>
        </pc:spChg>
        <pc:spChg chg="add del mod">
          <ac:chgData name="Gabriel Lima da Silva" userId="edf880e0abf61f35" providerId="LiveId" clId="{558F9724-3D2A-4120-9D9A-B68ABE3F3959}" dt="2021-11-27T14:25:33.813" v="942" actId="478"/>
          <ac:spMkLst>
            <pc:docMk/>
            <pc:sldMk cId="3994818049" sldId="278"/>
            <ac:spMk id="13" creationId="{A70332E7-44A7-46E5-8E48-3B0C007D4A59}"/>
          </ac:spMkLst>
        </pc:spChg>
        <pc:spChg chg="add mod">
          <ac:chgData name="Gabriel Lima da Silva" userId="edf880e0abf61f35" providerId="LiveId" clId="{558F9724-3D2A-4120-9D9A-B68ABE3F3959}" dt="2021-11-27T14:26:22.714" v="955" actId="113"/>
          <ac:spMkLst>
            <pc:docMk/>
            <pc:sldMk cId="3994818049" sldId="278"/>
            <ac:spMk id="18" creationId="{5677B438-3CD2-4DB7-AD1C-7F66DA5EF1D6}"/>
          </ac:spMkLst>
        </pc:spChg>
        <pc:spChg chg="mod">
          <ac:chgData name="Gabriel Lima da Silva" userId="edf880e0abf61f35" providerId="LiveId" clId="{558F9724-3D2A-4120-9D9A-B68ABE3F3959}" dt="2021-11-27T14:26:25.513" v="956" actId="113"/>
          <ac:spMkLst>
            <pc:docMk/>
            <pc:sldMk cId="3994818049" sldId="278"/>
            <ac:spMk id="23" creationId="{0C651050-F0EC-4DC6-9213-FE304F06EB9B}"/>
          </ac:spMkLst>
        </pc:spChg>
        <pc:picChg chg="del">
          <ac:chgData name="Gabriel Lima da Silva" userId="edf880e0abf61f35" providerId="LiveId" clId="{558F9724-3D2A-4120-9D9A-B68ABE3F3959}" dt="2021-11-27T14:15:42.654" v="777" actId="478"/>
          <ac:picMkLst>
            <pc:docMk/>
            <pc:sldMk cId="3994818049" sldId="278"/>
            <ac:picMk id="2050" creationId="{AA65327C-0449-4FAD-A06B-76F190981B4D}"/>
          </ac:picMkLst>
        </pc:picChg>
        <pc:picChg chg="del">
          <ac:chgData name="Gabriel Lima da Silva" userId="edf880e0abf61f35" providerId="LiveId" clId="{558F9724-3D2A-4120-9D9A-B68ABE3F3959}" dt="2021-11-27T14:15:42.073" v="776" actId="478"/>
          <ac:picMkLst>
            <pc:docMk/>
            <pc:sldMk cId="3994818049" sldId="278"/>
            <ac:picMk id="2052" creationId="{A58AEA80-C77D-42A2-AB68-B0E17398D1E6}"/>
          </ac:picMkLst>
        </pc:picChg>
        <pc:picChg chg="add del">
          <ac:chgData name="Gabriel Lima da Silva" userId="edf880e0abf61f35" providerId="LiveId" clId="{558F9724-3D2A-4120-9D9A-B68ABE3F3959}" dt="2021-11-27T14:20:29.679" v="822" actId="478"/>
          <ac:picMkLst>
            <pc:docMk/>
            <pc:sldMk cId="3994818049" sldId="278"/>
            <ac:picMk id="3074" creationId="{C2200FCC-E7C2-44DB-A933-CA4B41AC84FC}"/>
          </ac:picMkLst>
        </pc:picChg>
        <pc:picChg chg="add del mod">
          <ac:chgData name="Gabriel Lima da Silva" userId="edf880e0abf61f35" providerId="LiveId" clId="{558F9724-3D2A-4120-9D9A-B68ABE3F3959}" dt="2021-11-27T14:22:27.341" v="830" actId="21"/>
          <ac:picMkLst>
            <pc:docMk/>
            <pc:sldMk cId="3994818049" sldId="278"/>
            <ac:picMk id="3076" creationId="{60B65C0F-CDD7-4249-B7C1-E4AED89D849B}"/>
          </ac:picMkLst>
        </pc:picChg>
        <pc:picChg chg="add del">
          <ac:chgData name="Gabriel Lima da Silva" userId="edf880e0abf61f35" providerId="LiveId" clId="{558F9724-3D2A-4120-9D9A-B68ABE3F3959}" dt="2021-11-27T14:22:08.370" v="826"/>
          <ac:picMkLst>
            <pc:docMk/>
            <pc:sldMk cId="3994818049" sldId="278"/>
            <ac:picMk id="3078" creationId="{063A5136-5010-4119-8DC1-446B034C38FA}"/>
          </ac:picMkLst>
        </pc:picChg>
        <pc:picChg chg="add mod">
          <ac:chgData name="Gabriel Lima da Silva" userId="edf880e0abf61f35" providerId="LiveId" clId="{558F9724-3D2A-4120-9D9A-B68ABE3F3959}" dt="2021-11-27T14:23:34.070" v="839" actId="167"/>
          <ac:picMkLst>
            <pc:docMk/>
            <pc:sldMk cId="3994818049" sldId="278"/>
            <ac:picMk id="3080" creationId="{D9870824-48DD-49F2-BBCA-8F61C2BFE09A}"/>
          </ac:picMkLst>
        </pc:picChg>
      </pc:sldChg>
      <pc:sldChg chg="addSp delSp modSp add mod">
        <pc:chgData name="Gabriel Lima da Silva" userId="edf880e0abf61f35" providerId="LiveId" clId="{558F9724-3D2A-4120-9D9A-B68ABE3F3959}" dt="2021-11-27T14:37:02.712" v="993" actId="20577"/>
        <pc:sldMkLst>
          <pc:docMk/>
          <pc:sldMk cId="718113124" sldId="279"/>
        </pc:sldMkLst>
        <pc:spChg chg="mod">
          <ac:chgData name="Gabriel Lima da Silva" userId="edf880e0abf61f35" providerId="LiveId" clId="{558F9724-3D2A-4120-9D9A-B68ABE3F3959}" dt="2021-11-27T14:37:02.712" v="993" actId="20577"/>
          <ac:spMkLst>
            <pc:docMk/>
            <pc:sldMk cId="718113124" sldId="279"/>
            <ac:spMk id="7" creationId="{6369FBB3-2963-4789-A558-407F3DB0188F}"/>
          </ac:spMkLst>
        </pc:spChg>
        <pc:spChg chg="del">
          <ac:chgData name="Gabriel Lima da Silva" userId="edf880e0abf61f35" providerId="LiveId" clId="{558F9724-3D2A-4120-9D9A-B68ABE3F3959}" dt="2021-11-27T14:32:25.527" v="968" actId="478"/>
          <ac:spMkLst>
            <pc:docMk/>
            <pc:sldMk cId="718113124" sldId="279"/>
            <ac:spMk id="18" creationId="{5677B438-3CD2-4DB7-AD1C-7F66DA5EF1D6}"/>
          </ac:spMkLst>
        </pc:spChg>
        <pc:spChg chg="mod">
          <ac:chgData name="Gabriel Lima da Silva" userId="edf880e0abf61f35" providerId="LiveId" clId="{558F9724-3D2A-4120-9D9A-B68ABE3F3959}" dt="2021-11-27T14:35:17.362" v="987" actId="1076"/>
          <ac:spMkLst>
            <pc:docMk/>
            <pc:sldMk cId="718113124" sldId="279"/>
            <ac:spMk id="23" creationId="{0C651050-F0EC-4DC6-9213-FE304F06EB9B}"/>
          </ac:spMkLst>
        </pc:spChg>
        <pc:picChg chg="add mod">
          <ac:chgData name="Gabriel Lima da Silva" userId="edf880e0abf61f35" providerId="LiveId" clId="{558F9724-3D2A-4120-9D9A-B68ABE3F3959}" dt="2021-11-27T14:34:55.861" v="976" actId="1076"/>
          <ac:picMkLst>
            <pc:docMk/>
            <pc:sldMk cId="718113124" sldId="279"/>
            <ac:picMk id="13" creationId="{59EFB2B6-43CE-4249-8809-1C64BA3B1423}"/>
          </ac:picMkLst>
        </pc:picChg>
        <pc:picChg chg="del">
          <ac:chgData name="Gabriel Lima da Silva" userId="edf880e0abf61f35" providerId="LiveId" clId="{558F9724-3D2A-4120-9D9A-B68ABE3F3959}" dt="2021-11-27T14:32:22.505" v="967" actId="478"/>
          <ac:picMkLst>
            <pc:docMk/>
            <pc:sldMk cId="718113124" sldId="279"/>
            <ac:picMk id="3080" creationId="{D9870824-48DD-49F2-BBCA-8F61C2BFE09A}"/>
          </ac:picMkLst>
        </pc:picChg>
      </pc:sldChg>
      <pc:sldMasterChg chg="delSldLayout">
        <pc:chgData name="Gabriel Lima da Silva" userId="edf880e0abf61f35" providerId="LiveId" clId="{558F9724-3D2A-4120-9D9A-B68ABE3F3959}" dt="2021-11-27T13:43:37.320" v="264" actId="47"/>
        <pc:sldMasterMkLst>
          <pc:docMk/>
          <pc:sldMasterMk cId="2569209519" sldId="2147483648"/>
        </pc:sldMasterMkLst>
        <pc:sldLayoutChg chg="del">
          <pc:chgData name="Gabriel Lima da Silva" userId="edf880e0abf61f35" providerId="LiveId" clId="{558F9724-3D2A-4120-9D9A-B68ABE3F3959}" dt="2021-11-27T13:43:37.320" v="264" actId="47"/>
          <pc:sldLayoutMkLst>
            <pc:docMk/>
            <pc:sldMasterMk cId="2569209519" sldId="2147483648"/>
            <pc:sldLayoutMk cId="211277468" sldId="2147483660"/>
          </pc:sldLayoutMkLst>
        </pc:sldLayoutChg>
      </pc:sldMasterChg>
    </pc:docChg>
  </pc:docChgLst>
  <pc:docChgLst>
    <pc:chgData name="Gabriel Lima da Silva" userId="edf880e0abf61f35" providerId="LiveId" clId="{3658130A-3C49-4F0B-B7A9-84BEE80099FF}"/>
    <pc:docChg chg="undo custSel modSld">
      <pc:chgData name="Gabriel Lima da Silva" userId="edf880e0abf61f35" providerId="LiveId" clId="{3658130A-3C49-4F0B-B7A9-84BEE80099FF}" dt="2021-12-02T11:53:16.973" v="93" actId="113"/>
      <pc:docMkLst>
        <pc:docMk/>
      </pc:docMkLst>
      <pc:sldChg chg="addSp delSp modSp mod">
        <pc:chgData name="Gabriel Lima da Silva" userId="edf880e0abf61f35" providerId="LiveId" clId="{3658130A-3C49-4F0B-B7A9-84BEE80099FF}" dt="2021-12-02T11:48:42.199" v="88" actId="1076"/>
        <pc:sldMkLst>
          <pc:docMk/>
          <pc:sldMk cId="1892571356" sldId="273"/>
        </pc:sldMkLst>
        <pc:spChg chg="del mod">
          <ac:chgData name="Gabriel Lima da Silva" userId="edf880e0abf61f35" providerId="LiveId" clId="{3658130A-3C49-4F0B-B7A9-84BEE80099FF}" dt="2021-12-02T11:47:49.292" v="69" actId="478"/>
          <ac:spMkLst>
            <pc:docMk/>
            <pc:sldMk cId="1892571356" sldId="273"/>
            <ac:spMk id="13" creationId="{90DE7C85-B995-42C4-8EE1-6D15C33D6F83}"/>
          </ac:spMkLst>
        </pc:spChg>
        <pc:spChg chg="del mod">
          <ac:chgData name="Gabriel Lima da Silva" userId="edf880e0abf61f35" providerId="LiveId" clId="{3658130A-3C49-4F0B-B7A9-84BEE80099FF}" dt="2021-12-02T11:47:59.434" v="72" actId="478"/>
          <ac:spMkLst>
            <pc:docMk/>
            <pc:sldMk cId="1892571356" sldId="273"/>
            <ac:spMk id="15" creationId="{4442B85F-BBF6-4FE8-8A0C-09938B31CAEE}"/>
          </ac:spMkLst>
        </pc:spChg>
        <pc:spChg chg="add del mod">
          <ac:chgData name="Gabriel Lima da Silva" userId="edf880e0abf61f35" providerId="LiveId" clId="{3658130A-3C49-4F0B-B7A9-84BEE80099FF}" dt="2021-12-02T11:44:26.052" v="49" actId="478"/>
          <ac:spMkLst>
            <pc:docMk/>
            <pc:sldMk cId="1892571356" sldId="273"/>
            <ac:spMk id="22" creationId="{F54855C0-E2A6-46C2-88B5-02AF97F04ACB}"/>
          </ac:spMkLst>
        </pc:spChg>
        <pc:spChg chg="add mod">
          <ac:chgData name="Gabriel Lima da Silva" userId="edf880e0abf61f35" providerId="LiveId" clId="{3658130A-3C49-4F0B-B7A9-84BEE80099FF}" dt="2021-12-02T11:44:48.080" v="55" actId="1076"/>
          <ac:spMkLst>
            <pc:docMk/>
            <pc:sldMk cId="1892571356" sldId="273"/>
            <ac:spMk id="27" creationId="{8EB5668B-36DE-455A-8E1C-9BE0798B01A0}"/>
          </ac:spMkLst>
        </pc:spChg>
        <pc:spChg chg="add mod">
          <ac:chgData name="Gabriel Lima da Silva" userId="edf880e0abf61f35" providerId="LiveId" clId="{3658130A-3C49-4F0B-B7A9-84BEE80099FF}" dt="2021-12-02T11:44:53.909" v="57" actId="14100"/>
          <ac:spMkLst>
            <pc:docMk/>
            <pc:sldMk cId="1892571356" sldId="273"/>
            <ac:spMk id="28" creationId="{3071668A-D88E-4742-A8D5-F9D3332C1FFA}"/>
          </ac:spMkLst>
        </pc:spChg>
        <pc:spChg chg="add mod">
          <ac:chgData name="Gabriel Lima da Silva" userId="edf880e0abf61f35" providerId="LiveId" clId="{3658130A-3C49-4F0B-B7A9-84BEE80099FF}" dt="2021-12-02T11:48:02.117" v="73" actId="1076"/>
          <ac:spMkLst>
            <pc:docMk/>
            <pc:sldMk cId="1892571356" sldId="273"/>
            <ac:spMk id="29" creationId="{30DD66DF-FF8D-4993-B999-601338AEC71C}"/>
          </ac:spMkLst>
        </pc:spChg>
        <pc:spChg chg="add mod">
          <ac:chgData name="Gabriel Lima da Silva" userId="edf880e0abf61f35" providerId="LiveId" clId="{3658130A-3C49-4F0B-B7A9-84BEE80099FF}" dt="2021-12-02T11:47:56.766" v="71"/>
          <ac:spMkLst>
            <pc:docMk/>
            <pc:sldMk cId="1892571356" sldId="273"/>
            <ac:spMk id="30" creationId="{A35874B6-157C-40BE-AF6F-BACA88286DFC}"/>
          </ac:spMkLst>
        </pc:spChg>
        <pc:picChg chg="del mod">
          <ac:chgData name="Gabriel Lima da Silva" userId="edf880e0abf61f35" providerId="LiveId" clId="{3658130A-3C49-4F0B-B7A9-84BEE80099FF}" dt="2021-12-02T11:43:19.374" v="26" actId="478"/>
          <ac:picMkLst>
            <pc:docMk/>
            <pc:sldMk cId="1892571356" sldId="273"/>
            <ac:picMk id="4" creationId="{2F6630DC-50D9-4626-BBF1-86C8263E4404}"/>
          </ac:picMkLst>
        </pc:picChg>
        <pc:picChg chg="add del mod">
          <ac:chgData name="Gabriel Lima da Silva" userId="edf880e0abf61f35" providerId="LiveId" clId="{3658130A-3C49-4F0B-B7A9-84BEE80099FF}" dt="2021-12-02T11:48:08.687" v="77" actId="478"/>
          <ac:picMkLst>
            <pc:docMk/>
            <pc:sldMk cId="1892571356" sldId="273"/>
            <ac:picMk id="12" creationId="{E3F37EB8-96B2-4CFC-92EA-6BCFB0AA17FA}"/>
          </ac:picMkLst>
        </pc:picChg>
        <pc:picChg chg="add mod">
          <ac:chgData name="Gabriel Lima da Silva" userId="edf880e0abf61f35" providerId="LiveId" clId="{3658130A-3C49-4F0B-B7A9-84BEE80099FF}" dt="2021-12-02T11:48:42.199" v="88" actId="1076"/>
          <ac:picMkLst>
            <pc:docMk/>
            <pc:sldMk cId="1892571356" sldId="273"/>
            <ac:picMk id="16" creationId="{4235208D-20CB-4BCB-96AE-11509B3EFD50}"/>
          </ac:picMkLst>
        </pc:picChg>
        <pc:picChg chg="add mod">
          <ac:chgData name="Gabriel Lima da Silva" userId="edf880e0abf61f35" providerId="LiveId" clId="{3658130A-3C49-4F0B-B7A9-84BEE80099FF}" dt="2021-12-02T11:48:07.480" v="76" actId="1076"/>
          <ac:picMkLst>
            <pc:docMk/>
            <pc:sldMk cId="1892571356" sldId="273"/>
            <ac:picMk id="31" creationId="{64C7E816-EF7C-471C-AE48-2BC46885B21C}"/>
          </ac:picMkLst>
        </pc:picChg>
        <pc:cxnChg chg="mod">
          <ac:chgData name="Gabriel Lima da Silva" userId="edf880e0abf61f35" providerId="LiveId" clId="{3658130A-3C49-4F0B-B7A9-84BEE80099FF}" dt="2021-12-02T11:43:41.499" v="33" actId="1076"/>
          <ac:cxnSpMkLst>
            <pc:docMk/>
            <pc:sldMk cId="1892571356" sldId="273"/>
            <ac:cxnSpMk id="17" creationId="{CBF68911-9BF2-4D34-8D80-F5FCFB223B5C}"/>
          </ac:cxnSpMkLst>
        </pc:cxnChg>
      </pc:sldChg>
      <pc:sldChg chg="modSp mod">
        <pc:chgData name="Gabriel Lima da Silva" userId="edf880e0abf61f35" providerId="LiveId" clId="{3658130A-3C49-4F0B-B7A9-84BEE80099FF}" dt="2021-12-02T11:53:16.973" v="93" actId="113"/>
        <pc:sldMkLst>
          <pc:docMk/>
          <pc:sldMk cId="231336675" sldId="277"/>
        </pc:sldMkLst>
        <pc:spChg chg="mod">
          <ac:chgData name="Gabriel Lima da Silva" userId="edf880e0abf61f35" providerId="LiveId" clId="{3658130A-3C49-4F0B-B7A9-84BEE80099FF}" dt="2021-12-02T11:53:16.973" v="93" actId="113"/>
          <ac:spMkLst>
            <pc:docMk/>
            <pc:sldMk cId="231336675" sldId="277"/>
            <ac:spMk id="23" creationId="{0C651050-F0EC-4DC6-9213-FE304F06EB9B}"/>
          </ac:spMkLst>
        </pc:spChg>
      </pc:sldChg>
      <pc:sldChg chg="modSp mod">
        <pc:chgData name="Gabriel Lima da Silva" userId="edf880e0abf61f35" providerId="LiveId" clId="{3658130A-3C49-4F0B-B7A9-84BEE80099FF}" dt="2021-12-02T11:53:02.667" v="92" actId="20577"/>
        <pc:sldMkLst>
          <pc:docMk/>
          <pc:sldMk cId="718113124" sldId="279"/>
        </pc:sldMkLst>
        <pc:spChg chg="mod">
          <ac:chgData name="Gabriel Lima da Silva" userId="edf880e0abf61f35" providerId="LiveId" clId="{3658130A-3C49-4F0B-B7A9-84BEE80099FF}" dt="2021-12-02T11:53:02.667" v="92" actId="20577"/>
          <ac:spMkLst>
            <pc:docMk/>
            <pc:sldMk cId="718113124" sldId="279"/>
            <ac:spMk id="23" creationId="{0C651050-F0EC-4DC6-9213-FE304F06EB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A84665-28CF-4737-92F4-1C720A21C271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645D9-8D82-4420-B4D8-436117D73973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0F57D7-50EA-4158-A107-1AD172E97136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440D6-E3D4-45F1-B082-4246B857CCB7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FFCE3-B3EC-461C-BAB8-FDC42F07F7BC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751D3C-E711-4A47-BF11-1C265FD86D83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9C40-BDF1-4959-B31C-705146101C45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069E-27D6-4A7B-868B-E05C574D2295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0D2FD-F6FE-4E65-94A9-DEACDE0051A0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43BC3-A278-4831-B1AE-6A1A61D1EBA7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73717A-F23B-4A0E-A4C1-3E8299975298}" type="datetime1">
              <a:rPr lang="pt-BR" smtClean="0"/>
              <a:t>02/12/2021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8B0C6A-2022-43F1-B64B-F230CCC3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705"/>
            <a:ext cx="12192002" cy="60960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61BEE02-0FA2-4063-85B9-C5280A952A8D}"/>
              </a:ext>
            </a:extLst>
          </p:cNvPr>
          <p:cNvSpPr/>
          <p:nvPr/>
        </p:nvSpPr>
        <p:spPr>
          <a:xfrm>
            <a:off x="0" y="6093296"/>
            <a:ext cx="12192000" cy="7647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73BE749-18C8-4B7E-AED6-20AA1178CA90}"/>
              </a:ext>
            </a:extLst>
          </p:cNvPr>
          <p:cNvSpPr txBox="1">
            <a:spLocks/>
          </p:cNvSpPr>
          <p:nvPr/>
        </p:nvSpPr>
        <p:spPr>
          <a:xfrm>
            <a:off x="-1" y="6093296"/>
            <a:ext cx="3215681" cy="76470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>
                <a:latin typeface="Rockwell" panose="02060603020205020403" pitchFamily="18" charset="0"/>
              </a:rPr>
              <a:t>Esportes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91857D2-0970-4C6A-B78D-04324F2BE344}"/>
              </a:ext>
            </a:extLst>
          </p:cNvPr>
          <p:cNvSpPr txBox="1">
            <a:spLocks/>
          </p:cNvSpPr>
          <p:nvPr/>
        </p:nvSpPr>
        <p:spPr>
          <a:xfrm>
            <a:off x="8760296" y="6192689"/>
            <a:ext cx="3359696" cy="76470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atin typeface="Rockwell" panose="02060603020205020403" pitchFamily="18" charset="0"/>
              </a:rPr>
              <a:t>Gabriel </a:t>
            </a:r>
            <a:r>
              <a:rPr lang="pt-BR" dirty="0">
                <a:latin typeface="Rockwell" panose="02060603020205020403" pitchFamily="18" charset="0"/>
              </a:rPr>
              <a:t>Lima</a:t>
            </a:r>
            <a:endParaRPr lang="pt-BR" sz="4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>
            <a:extLst>
              <a:ext uri="{FF2B5EF4-FFF2-40B4-BE49-F238E27FC236}">
                <a16:creationId xmlns:a16="http://schemas.microsoft.com/office/drawing/2014/main" id="{D7211F1A-9707-4EFD-8FF4-CB4909E82E9F}"/>
              </a:ext>
            </a:extLst>
          </p:cNvPr>
          <p:cNvSpPr/>
          <p:nvPr/>
        </p:nvSpPr>
        <p:spPr>
          <a:xfrm flipH="1" flipV="1">
            <a:off x="10831340" y="-2"/>
            <a:ext cx="1084968" cy="77558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010D4-E212-464B-9D27-7D8DB471C79F}"/>
              </a:ext>
            </a:extLst>
          </p:cNvPr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7DD306-3D76-4027-9225-C17896F87FE9}"/>
              </a:ext>
            </a:extLst>
          </p:cNvPr>
          <p:cNvSpPr/>
          <p:nvPr/>
        </p:nvSpPr>
        <p:spPr>
          <a:xfrm>
            <a:off x="11064552" y="6381327"/>
            <a:ext cx="864096" cy="47667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C0BF1A-DB13-493F-B312-8E973FC72D91}"/>
              </a:ext>
            </a:extLst>
          </p:cNvPr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7B12E7FE-8457-4F52-B4BF-37DA4F852373}"/>
              </a:ext>
            </a:extLst>
          </p:cNvPr>
          <p:cNvSpPr/>
          <p:nvPr/>
        </p:nvSpPr>
        <p:spPr>
          <a:xfrm rot="16200000">
            <a:off x="11497952" y="6163952"/>
            <a:ext cx="476672" cy="9114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875 w 10000"/>
              <a:gd name="connsiteY2" fmla="*/ 7115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750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957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2749"/>
                </a:moveTo>
                <a:lnTo>
                  <a:pt x="10000" y="0"/>
                </a:lnTo>
                <a:cubicBezTo>
                  <a:pt x="9875" y="2459"/>
                  <a:pt x="10082" y="4590"/>
                  <a:pt x="9957" y="7049"/>
                </a:cubicBezTo>
                <a:lnTo>
                  <a:pt x="0" y="10000"/>
                </a:lnTo>
                <a:lnTo>
                  <a:pt x="0" y="27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ckwell" panose="02060603020205020403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69FBB3-2963-4789-A558-407F3DB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1340" y="6506865"/>
            <a:ext cx="1151112" cy="184807"/>
          </a:xfrm>
        </p:spPr>
        <p:txBody>
          <a:bodyPr/>
          <a:lstStyle/>
          <a:p>
            <a:pPr rtl="0"/>
            <a:r>
              <a:rPr lang="pt-BR" sz="2000" dirty="0">
                <a:latin typeface="Rockwell" panose="02060603020205020403" pitchFamily="18" charset="0"/>
              </a:rPr>
              <a:t>02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195B01F6-270A-4D02-B632-64BE9E27F3E5}"/>
              </a:ext>
            </a:extLst>
          </p:cNvPr>
          <p:cNvSpPr/>
          <p:nvPr/>
        </p:nvSpPr>
        <p:spPr>
          <a:xfrm flipH="1">
            <a:off x="0" y="0"/>
            <a:ext cx="11640616" cy="775582"/>
          </a:xfrm>
          <a:prstGeom prst="parallelogram">
            <a:avLst>
              <a:gd name="adj" fmla="val 661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F38ACA5-9C76-4002-953A-F50AE5108D94}"/>
              </a:ext>
            </a:extLst>
          </p:cNvPr>
          <p:cNvSpPr txBox="1">
            <a:spLocks/>
          </p:cNvSpPr>
          <p:nvPr/>
        </p:nvSpPr>
        <p:spPr>
          <a:xfrm>
            <a:off x="521111" y="66988"/>
            <a:ext cx="8455208" cy="795679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Rockwell" panose="02060603020205020403" pitchFamily="18" charset="0"/>
              </a:rPr>
              <a:t>Como o esporte está relacionado a mim?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F68911-9BF2-4D34-8D80-F5FCFB223B5C}"/>
              </a:ext>
            </a:extLst>
          </p:cNvPr>
          <p:cNvCxnSpPr>
            <a:cxnSpLocks/>
          </p:cNvCxnSpPr>
          <p:nvPr/>
        </p:nvCxnSpPr>
        <p:spPr>
          <a:xfrm>
            <a:off x="5830026" y="1709053"/>
            <a:ext cx="0" cy="42244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asquete - Bola de Basquete 2 PNG Imagens e Moldes.com.br">
            <a:extLst>
              <a:ext uri="{FF2B5EF4-FFF2-40B4-BE49-F238E27FC236}">
                <a16:creationId xmlns:a16="http://schemas.microsoft.com/office/drawing/2014/main" id="{65DC3D56-5E94-40DF-B77E-3C5BEB30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28" y="5277046"/>
            <a:ext cx="412602" cy="41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la Futebol Esporte - Gráfico vetorial grátis no Pixabay">
            <a:extLst>
              <a:ext uri="{FF2B5EF4-FFF2-40B4-BE49-F238E27FC236}">
                <a16:creationId xmlns:a16="http://schemas.microsoft.com/office/drawing/2014/main" id="{D8E8043F-60BF-4F8E-B3B2-AB7FC893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28" y="1784833"/>
            <a:ext cx="418986" cy="4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la voleibol Modelo 3D - TurboSquid 1456902">
            <a:extLst>
              <a:ext uri="{FF2B5EF4-FFF2-40B4-BE49-F238E27FC236}">
                <a16:creationId xmlns:a16="http://schemas.microsoft.com/office/drawing/2014/main" id="{8354FE36-4907-4974-B059-91D78C41F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0" t="17484" r="17241" b="17481"/>
          <a:stretch/>
        </p:blipFill>
        <p:spPr bwMode="auto">
          <a:xfrm>
            <a:off x="6406099" y="2947162"/>
            <a:ext cx="414615" cy="4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nis Ball PNG Transparent Images | PNG All">
            <a:extLst>
              <a:ext uri="{FF2B5EF4-FFF2-40B4-BE49-F238E27FC236}">
                <a16:creationId xmlns:a16="http://schemas.microsoft.com/office/drawing/2014/main" id="{92F8BF39-C9FC-49C5-B031-7BA7FC3F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32" y="4109491"/>
            <a:ext cx="416782" cy="4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ço Reservado para Número de Slide 6">
            <a:extLst>
              <a:ext uri="{FF2B5EF4-FFF2-40B4-BE49-F238E27FC236}">
                <a16:creationId xmlns:a16="http://schemas.microsoft.com/office/drawing/2014/main" id="{0C651050-F0EC-4DC6-9213-FE304F06EB9B}"/>
              </a:ext>
            </a:extLst>
          </p:cNvPr>
          <p:cNvSpPr txBox="1">
            <a:spLocks/>
          </p:cNvSpPr>
          <p:nvPr/>
        </p:nvSpPr>
        <p:spPr>
          <a:xfrm>
            <a:off x="6999043" y="1801598"/>
            <a:ext cx="4608501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Quando despertou o interesse</a:t>
            </a:r>
          </a:p>
        </p:txBody>
      </p:sp>
      <p:sp>
        <p:nvSpPr>
          <p:cNvPr id="24" name="Espaço Reservado para Número de Slide 6">
            <a:extLst>
              <a:ext uri="{FF2B5EF4-FFF2-40B4-BE49-F238E27FC236}">
                <a16:creationId xmlns:a16="http://schemas.microsoft.com/office/drawing/2014/main" id="{3010762A-7266-487F-BF2F-AAD969223E4C}"/>
              </a:ext>
            </a:extLst>
          </p:cNvPr>
          <p:cNvSpPr txBox="1">
            <a:spLocks/>
          </p:cNvSpPr>
          <p:nvPr/>
        </p:nvSpPr>
        <p:spPr>
          <a:xfrm>
            <a:off x="7032115" y="2984268"/>
            <a:ext cx="4608501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Esportes que já praticou</a:t>
            </a:r>
          </a:p>
        </p:txBody>
      </p:sp>
      <p:sp>
        <p:nvSpPr>
          <p:cNvPr id="25" name="Espaço Reservado para Número de Slide 6">
            <a:extLst>
              <a:ext uri="{FF2B5EF4-FFF2-40B4-BE49-F238E27FC236}">
                <a16:creationId xmlns:a16="http://schemas.microsoft.com/office/drawing/2014/main" id="{7B8820E7-A8BE-42BB-A764-65D779EA8850}"/>
              </a:ext>
            </a:extLst>
          </p:cNvPr>
          <p:cNvSpPr txBox="1">
            <a:spLocks/>
          </p:cNvSpPr>
          <p:nvPr/>
        </p:nvSpPr>
        <p:spPr>
          <a:xfrm>
            <a:off x="7032115" y="4144992"/>
            <a:ext cx="4608501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Como está inserido no dia a dia</a:t>
            </a:r>
          </a:p>
        </p:txBody>
      </p:sp>
      <p:sp>
        <p:nvSpPr>
          <p:cNvPr id="26" name="Espaço Reservado para Número de Slide 6">
            <a:extLst>
              <a:ext uri="{FF2B5EF4-FFF2-40B4-BE49-F238E27FC236}">
                <a16:creationId xmlns:a16="http://schemas.microsoft.com/office/drawing/2014/main" id="{A55645E9-F781-42EA-8D6D-022D0AFD6A8C}"/>
              </a:ext>
            </a:extLst>
          </p:cNvPr>
          <p:cNvSpPr txBox="1">
            <a:spLocks/>
          </p:cNvSpPr>
          <p:nvPr/>
        </p:nvSpPr>
        <p:spPr>
          <a:xfrm>
            <a:off x="6999043" y="5325928"/>
            <a:ext cx="4608501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Porque escolheu esse tema</a:t>
            </a:r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8EB5668B-36DE-455A-8E1C-9BE0798B01A0}"/>
              </a:ext>
            </a:extLst>
          </p:cNvPr>
          <p:cNvSpPr/>
          <p:nvPr/>
        </p:nvSpPr>
        <p:spPr>
          <a:xfrm>
            <a:off x="274012" y="3707994"/>
            <a:ext cx="2973986" cy="2575371"/>
          </a:xfrm>
          <a:prstGeom prst="hexagon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Hexágono 27">
            <a:extLst>
              <a:ext uri="{FF2B5EF4-FFF2-40B4-BE49-F238E27FC236}">
                <a16:creationId xmlns:a16="http://schemas.microsoft.com/office/drawing/2014/main" id="{3071668A-D88E-4742-A8D5-F9D3332C1FFA}"/>
              </a:ext>
            </a:extLst>
          </p:cNvPr>
          <p:cNvSpPr/>
          <p:nvPr/>
        </p:nvSpPr>
        <p:spPr>
          <a:xfrm rot="1602883">
            <a:off x="467366" y="3781821"/>
            <a:ext cx="2814766" cy="2510494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Hexágono 28">
            <a:extLst>
              <a:ext uri="{FF2B5EF4-FFF2-40B4-BE49-F238E27FC236}">
                <a16:creationId xmlns:a16="http://schemas.microsoft.com/office/drawing/2014/main" id="{30DD66DF-FF8D-4993-B999-601338AEC71C}"/>
              </a:ext>
            </a:extLst>
          </p:cNvPr>
          <p:cNvSpPr/>
          <p:nvPr/>
        </p:nvSpPr>
        <p:spPr>
          <a:xfrm>
            <a:off x="2557431" y="1210080"/>
            <a:ext cx="2973986" cy="2575371"/>
          </a:xfrm>
          <a:prstGeom prst="hexagon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A35874B6-157C-40BE-AF6F-BACA88286DFC}"/>
              </a:ext>
            </a:extLst>
          </p:cNvPr>
          <p:cNvSpPr/>
          <p:nvPr/>
        </p:nvSpPr>
        <p:spPr>
          <a:xfrm rot="1602883">
            <a:off x="2571040" y="1122531"/>
            <a:ext cx="2881930" cy="2669557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64C7E816-EF7C-471C-AE48-2BC46885B2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29" y="1374028"/>
            <a:ext cx="2143790" cy="214379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235208D-20CB-4BCB-96AE-11509B3EFD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9" y="3862908"/>
            <a:ext cx="1726609" cy="23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>
            <a:extLst>
              <a:ext uri="{FF2B5EF4-FFF2-40B4-BE49-F238E27FC236}">
                <a16:creationId xmlns:a16="http://schemas.microsoft.com/office/drawing/2014/main" id="{D7211F1A-9707-4EFD-8FF4-CB4909E82E9F}"/>
              </a:ext>
            </a:extLst>
          </p:cNvPr>
          <p:cNvSpPr/>
          <p:nvPr/>
        </p:nvSpPr>
        <p:spPr>
          <a:xfrm flipH="1" flipV="1">
            <a:off x="10831340" y="-2"/>
            <a:ext cx="1084968" cy="77558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010D4-E212-464B-9D27-7D8DB471C79F}"/>
              </a:ext>
            </a:extLst>
          </p:cNvPr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7DD306-3D76-4027-9225-C17896F87FE9}"/>
              </a:ext>
            </a:extLst>
          </p:cNvPr>
          <p:cNvSpPr/>
          <p:nvPr/>
        </p:nvSpPr>
        <p:spPr>
          <a:xfrm>
            <a:off x="11064552" y="6381327"/>
            <a:ext cx="864096" cy="47667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C0BF1A-DB13-493F-B312-8E973FC72D91}"/>
              </a:ext>
            </a:extLst>
          </p:cNvPr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7B12E7FE-8457-4F52-B4BF-37DA4F852373}"/>
              </a:ext>
            </a:extLst>
          </p:cNvPr>
          <p:cNvSpPr/>
          <p:nvPr/>
        </p:nvSpPr>
        <p:spPr>
          <a:xfrm rot="16200000">
            <a:off x="11497952" y="6163952"/>
            <a:ext cx="476672" cy="9114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875 w 10000"/>
              <a:gd name="connsiteY2" fmla="*/ 7115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750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957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2749"/>
                </a:moveTo>
                <a:lnTo>
                  <a:pt x="10000" y="0"/>
                </a:lnTo>
                <a:cubicBezTo>
                  <a:pt x="9875" y="2459"/>
                  <a:pt x="10082" y="4590"/>
                  <a:pt x="9957" y="7049"/>
                </a:cubicBezTo>
                <a:lnTo>
                  <a:pt x="0" y="10000"/>
                </a:lnTo>
                <a:lnTo>
                  <a:pt x="0" y="27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ckwell" panose="02060603020205020403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69FBB3-2963-4789-A558-407F3DB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1340" y="6506865"/>
            <a:ext cx="1151112" cy="184807"/>
          </a:xfrm>
        </p:spPr>
        <p:txBody>
          <a:bodyPr/>
          <a:lstStyle/>
          <a:p>
            <a:pPr rtl="0"/>
            <a:r>
              <a:rPr lang="pt-BR" sz="2000" dirty="0">
                <a:latin typeface="Rockwell" panose="02060603020205020403" pitchFamily="18" charset="0"/>
              </a:rPr>
              <a:t>03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195B01F6-270A-4D02-B632-64BE9E27F3E5}"/>
              </a:ext>
            </a:extLst>
          </p:cNvPr>
          <p:cNvSpPr/>
          <p:nvPr/>
        </p:nvSpPr>
        <p:spPr>
          <a:xfrm flipH="1">
            <a:off x="0" y="0"/>
            <a:ext cx="11640616" cy="775582"/>
          </a:xfrm>
          <a:prstGeom prst="parallelogram">
            <a:avLst>
              <a:gd name="adj" fmla="val 661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F38ACA5-9C76-4002-953A-F50AE5108D94}"/>
              </a:ext>
            </a:extLst>
          </p:cNvPr>
          <p:cNvSpPr txBox="1">
            <a:spLocks/>
          </p:cNvSpPr>
          <p:nvPr/>
        </p:nvSpPr>
        <p:spPr>
          <a:xfrm>
            <a:off x="521112" y="66988"/>
            <a:ext cx="3359696" cy="79567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Rockwell" panose="02060603020205020403" pitchFamily="18" charset="0"/>
              </a:rPr>
              <a:t>Valores</a:t>
            </a:r>
          </a:p>
        </p:txBody>
      </p:sp>
      <p:sp>
        <p:nvSpPr>
          <p:cNvPr id="23" name="Espaço Reservado para Número de Slide 6">
            <a:extLst>
              <a:ext uri="{FF2B5EF4-FFF2-40B4-BE49-F238E27FC236}">
                <a16:creationId xmlns:a16="http://schemas.microsoft.com/office/drawing/2014/main" id="{0C651050-F0EC-4DC6-9213-FE304F06EB9B}"/>
              </a:ext>
            </a:extLst>
          </p:cNvPr>
          <p:cNvSpPr txBox="1">
            <a:spLocks/>
          </p:cNvSpPr>
          <p:nvPr/>
        </p:nvSpPr>
        <p:spPr>
          <a:xfrm>
            <a:off x="3814010" y="1634748"/>
            <a:ext cx="4563980" cy="411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Força de vontade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Disciplina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Inteligência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Resiliência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Ética</a:t>
            </a:r>
          </a:p>
        </p:txBody>
      </p:sp>
      <p:pic>
        <p:nvPicPr>
          <p:cNvPr id="2050" name="Picture 2" descr="media training - Página 4 de 16 - Race Comunicação">
            <a:extLst>
              <a:ext uri="{FF2B5EF4-FFF2-40B4-BE49-F238E27FC236}">
                <a16:creationId xmlns:a16="http://schemas.microsoft.com/office/drawing/2014/main" id="{AA65327C-0449-4FAD-A06B-76F19098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606920"/>
            <a:ext cx="3359696" cy="27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ogador De Futebol Da Silhueta Da Aquarela Ilustração do Vetor - Ilustração  de atividade, respingo: 108249906">
            <a:extLst>
              <a:ext uri="{FF2B5EF4-FFF2-40B4-BE49-F238E27FC236}">
                <a16:creationId xmlns:a16="http://schemas.microsoft.com/office/drawing/2014/main" id="{A58AEA80-C77D-42A2-AB68-B0E17398D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11824" r="13811" b="8300"/>
          <a:stretch/>
        </p:blipFill>
        <p:spPr bwMode="auto">
          <a:xfrm>
            <a:off x="8892117" y="950118"/>
            <a:ext cx="3066383" cy="343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A importância do esporte para saúde física e mental">
            <a:extLst>
              <a:ext uri="{FF2B5EF4-FFF2-40B4-BE49-F238E27FC236}">
                <a16:creationId xmlns:a16="http://schemas.microsoft.com/office/drawing/2014/main" id="{D9870824-48DD-49F2-BBCA-8F61C2BFE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EDE2"/>
              </a:clrFrom>
              <a:clrTo>
                <a:srgbClr val="F5ED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11390" r="5455" b="17736"/>
          <a:stretch/>
        </p:blipFill>
        <p:spPr bwMode="auto">
          <a:xfrm>
            <a:off x="1955540" y="2970478"/>
            <a:ext cx="8280920" cy="32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5">
            <a:extLst>
              <a:ext uri="{FF2B5EF4-FFF2-40B4-BE49-F238E27FC236}">
                <a16:creationId xmlns:a16="http://schemas.microsoft.com/office/drawing/2014/main" id="{D7211F1A-9707-4EFD-8FF4-CB4909E82E9F}"/>
              </a:ext>
            </a:extLst>
          </p:cNvPr>
          <p:cNvSpPr/>
          <p:nvPr/>
        </p:nvSpPr>
        <p:spPr>
          <a:xfrm flipH="1" flipV="1">
            <a:off x="10831340" y="-2"/>
            <a:ext cx="1084968" cy="77558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010D4-E212-464B-9D27-7D8DB471C79F}"/>
              </a:ext>
            </a:extLst>
          </p:cNvPr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7DD306-3D76-4027-9225-C17896F87FE9}"/>
              </a:ext>
            </a:extLst>
          </p:cNvPr>
          <p:cNvSpPr/>
          <p:nvPr/>
        </p:nvSpPr>
        <p:spPr>
          <a:xfrm>
            <a:off x="11064552" y="6381327"/>
            <a:ext cx="864096" cy="47667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C0BF1A-DB13-493F-B312-8E973FC72D91}"/>
              </a:ext>
            </a:extLst>
          </p:cNvPr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7B12E7FE-8457-4F52-B4BF-37DA4F852373}"/>
              </a:ext>
            </a:extLst>
          </p:cNvPr>
          <p:cNvSpPr/>
          <p:nvPr/>
        </p:nvSpPr>
        <p:spPr>
          <a:xfrm rot="16200000">
            <a:off x="11497952" y="6163952"/>
            <a:ext cx="476672" cy="9114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875 w 10000"/>
              <a:gd name="connsiteY2" fmla="*/ 7115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750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957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2749"/>
                </a:moveTo>
                <a:lnTo>
                  <a:pt x="10000" y="0"/>
                </a:lnTo>
                <a:cubicBezTo>
                  <a:pt x="9875" y="2459"/>
                  <a:pt x="10082" y="4590"/>
                  <a:pt x="9957" y="7049"/>
                </a:cubicBezTo>
                <a:lnTo>
                  <a:pt x="0" y="10000"/>
                </a:lnTo>
                <a:lnTo>
                  <a:pt x="0" y="27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ckwell" panose="02060603020205020403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69FBB3-2963-4789-A558-407F3DB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1340" y="6506865"/>
            <a:ext cx="1151112" cy="184807"/>
          </a:xfrm>
        </p:spPr>
        <p:txBody>
          <a:bodyPr/>
          <a:lstStyle/>
          <a:p>
            <a:pPr rtl="0"/>
            <a:r>
              <a:rPr lang="pt-BR" sz="2000" dirty="0">
                <a:latin typeface="Rockwell" panose="02060603020205020403" pitchFamily="18" charset="0"/>
              </a:rPr>
              <a:t>04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195B01F6-270A-4D02-B632-64BE9E27F3E5}"/>
              </a:ext>
            </a:extLst>
          </p:cNvPr>
          <p:cNvSpPr/>
          <p:nvPr/>
        </p:nvSpPr>
        <p:spPr>
          <a:xfrm flipH="1">
            <a:off x="0" y="0"/>
            <a:ext cx="11640616" cy="775582"/>
          </a:xfrm>
          <a:prstGeom prst="parallelogram">
            <a:avLst>
              <a:gd name="adj" fmla="val 661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F38ACA5-9C76-4002-953A-F50AE5108D94}"/>
              </a:ext>
            </a:extLst>
          </p:cNvPr>
          <p:cNvSpPr txBox="1">
            <a:spLocks/>
          </p:cNvSpPr>
          <p:nvPr/>
        </p:nvSpPr>
        <p:spPr>
          <a:xfrm>
            <a:off x="521112" y="131491"/>
            <a:ext cx="5934930" cy="795679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Rockwell" panose="02060603020205020403" pitchFamily="18" charset="0"/>
              </a:rPr>
              <a:t>Maior superação e dificuldade</a:t>
            </a:r>
          </a:p>
        </p:txBody>
      </p:sp>
      <p:sp>
        <p:nvSpPr>
          <p:cNvPr id="23" name="Espaço Reservado para Número de Slide 6">
            <a:extLst>
              <a:ext uri="{FF2B5EF4-FFF2-40B4-BE49-F238E27FC236}">
                <a16:creationId xmlns:a16="http://schemas.microsoft.com/office/drawing/2014/main" id="{0C651050-F0EC-4DC6-9213-FE304F06EB9B}"/>
              </a:ext>
            </a:extLst>
          </p:cNvPr>
          <p:cNvSpPr txBox="1">
            <a:spLocks/>
          </p:cNvSpPr>
          <p:nvPr/>
        </p:nvSpPr>
        <p:spPr>
          <a:xfrm>
            <a:off x="521112" y="1268761"/>
            <a:ext cx="5214848" cy="1701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Maior dificuldade</a:t>
            </a:r>
          </a:p>
          <a:p>
            <a:pPr algn="l"/>
            <a:endParaRPr lang="pt-BR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Criatividade de estilização do site.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Manipulação da API.</a:t>
            </a:r>
          </a:p>
        </p:txBody>
      </p:sp>
      <p:sp>
        <p:nvSpPr>
          <p:cNvPr id="18" name="Espaço Reservado para Número de Slide 6">
            <a:extLst>
              <a:ext uri="{FF2B5EF4-FFF2-40B4-BE49-F238E27FC236}">
                <a16:creationId xmlns:a16="http://schemas.microsoft.com/office/drawing/2014/main" id="{5677B438-3CD2-4DB7-AD1C-7F66DA5EF1D6}"/>
              </a:ext>
            </a:extLst>
          </p:cNvPr>
          <p:cNvSpPr txBox="1">
            <a:spLocks/>
          </p:cNvSpPr>
          <p:nvPr/>
        </p:nvSpPr>
        <p:spPr>
          <a:xfrm>
            <a:off x="6456042" y="1268761"/>
            <a:ext cx="5214848" cy="1701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Maior superação</a:t>
            </a:r>
          </a:p>
          <a:p>
            <a:endParaRPr lang="pt-BR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Autoconhecimento ●</a:t>
            </a:r>
          </a:p>
          <a:p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Sair da zona de conforto ●</a:t>
            </a:r>
          </a:p>
        </p:txBody>
      </p:sp>
    </p:spTree>
    <p:extLst>
      <p:ext uri="{BB962C8B-B14F-4D97-AF65-F5344CB8AC3E}">
        <p14:creationId xmlns:p14="http://schemas.microsoft.com/office/powerpoint/2010/main" val="39948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>
            <a:extLst>
              <a:ext uri="{FF2B5EF4-FFF2-40B4-BE49-F238E27FC236}">
                <a16:creationId xmlns:a16="http://schemas.microsoft.com/office/drawing/2014/main" id="{D7211F1A-9707-4EFD-8FF4-CB4909E82E9F}"/>
              </a:ext>
            </a:extLst>
          </p:cNvPr>
          <p:cNvSpPr/>
          <p:nvPr/>
        </p:nvSpPr>
        <p:spPr>
          <a:xfrm flipH="1" flipV="1">
            <a:off x="10831340" y="-2"/>
            <a:ext cx="1084968" cy="77558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010D4-E212-464B-9D27-7D8DB471C79F}"/>
              </a:ext>
            </a:extLst>
          </p:cNvPr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7DD306-3D76-4027-9225-C17896F87FE9}"/>
              </a:ext>
            </a:extLst>
          </p:cNvPr>
          <p:cNvSpPr/>
          <p:nvPr/>
        </p:nvSpPr>
        <p:spPr>
          <a:xfrm>
            <a:off x="11064552" y="6381327"/>
            <a:ext cx="864096" cy="476673"/>
          </a:xfrm>
          <a:custGeom>
            <a:avLst/>
            <a:gdLst>
              <a:gd name="connsiteX0" fmla="*/ 0 w 911424"/>
              <a:gd name="connsiteY0" fmla="*/ 0 h 476673"/>
              <a:gd name="connsiteX1" fmla="*/ 911424 w 911424"/>
              <a:gd name="connsiteY1" fmla="*/ 0 h 476673"/>
              <a:gd name="connsiteX2" fmla="*/ 911424 w 911424"/>
              <a:gd name="connsiteY2" fmla="*/ 476673 h 476673"/>
              <a:gd name="connsiteX3" fmla="*/ 0 w 911424"/>
              <a:gd name="connsiteY3" fmla="*/ 476673 h 476673"/>
              <a:gd name="connsiteX4" fmla="*/ 0 w 9114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  <a:gd name="connsiteX0" fmla="*/ 304800 w 1216224"/>
              <a:gd name="connsiteY0" fmla="*/ 0 h 476673"/>
              <a:gd name="connsiteX1" fmla="*/ 1216224 w 1216224"/>
              <a:gd name="connsiteY1" fmla="*/ 0 h 476673"/>
              <a:gd name="connsiteX2" fmla="*/ 1216224 w 1216224"/>
              <a:gd name="connsiteY2" fmla="*/ 476673 h 476673"/>
              <a:gd name="connsiteX3" fmla="*/ 0 w 1216224"/>
              <a:gd name="connsiteY3" fmla="*/ 467148 h 476673"/>
              <a:gd name="connsiteX4" fmla="*/ 304800 w 1216224"/>
              <a:gd name="connsiteY4" fmla="*/ 0 h 47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24" h="476673">
                <a:moveTo>
                  <a:pt x="304800" y="0"/>
                </a:moveTo>
                <a:lnTo>
                  <a:pt x="1216224" y="0"/>
                </a:lnTo>
                <a:lnTo>
                  <a:pt x="1216224" y="476673"/>
                </a:lnTo>
                <a:lnTo>
                  <a:pt x="0" y="467148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C0BF1A-DB13-493F-B312-8E973FC72D91}"/>
              </a:ext>
            </a:extLst>
          </p:cNvPr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0C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7B12E7FE-8457-4F52-B4BF-37DA4F852373}"/>
              </a:ext>
            </a:extLst>
          </p:cNvPr>
          <p:cNvSpPr/>
          <p:nvPr/>
        </p:nvSpPr>
        <p:spPr>
          <a:xfrm rot="16200000">
            <a:off x="11497952" y="6163952"/>
            <a:ext cx="476672" cy="9114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624 w 10000"/>
              <a:gd name="connsiteY2" fmla="*/ 7377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875 w 10000"/>
              <a:gd name="connsiteY2" fmla="*/ 7115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750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  <a:gd name="connsiteX0" fmla="*/ 0 w 10000"/>
              <a:gd name="connsiteY0" fmla="*/ 2749 h 10000"/>
              <a:gd name="connsiteX1" fmla="*/ 10000 w 10000"/>
              <a:gd name="connsiteY1" fmla="*/ 0 h 10000"/>
              <a:gd name="connsiteX2" fmla="*/ 9957 w 10000"/>
              <a:gd name="connsiteY2" fmla="*/ 7049 h 10000"/>
              <a:gd name="connsiteX3" fmla="*/ 0 w 10000"/>
              <a:gd name="connsiteY3" fmla="*/ 10000 h 10000"/>
              <a:gd name="connsiteX4" fmla="*/ 0 w 10000"/>
              <a:gd name="connsiteY4" fmla="*/ 274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2749"/>
                </a:moveTo>
                <a:lnTo>
                  <a:pt x="10000" y="0"/>
                </a:lnTo>
                <a:cubicBezTo>
                  <a:pt x="9875" y="2459"/>
                  <a:pt x="10082" y="4590"/>
                  <a:pt x="9957" y="7049"/>
                </a:cubicBezTo>
                <a:lnTo>
                  <a:pt x="0" y="10000"/>
                </a:lnTo>
                <a:lnTo>
                  <a:pt x="0" y="27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ckwell" panose="02060603020205020403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69FBB3-2963-4789-A558-407F3DB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1340" y="6506865"/>
            <a:ext cx="1151112" cy="184807"/>
          </a:xfrm>
        </p:spPr>
        <p:txBody>
          <a:bodyPr/>
          <a:lstStyle/>
          <a:p>
            <a:pPr rtl="0"/>
            <a:r>
              <a:rPr lang="pt-BR" sz="2000" dirty="0">
                <a:latin typeface="Rockwell" panose="02060603020205020403" pitchFamily="18" charset="0"/>
              </a:rPr>
              <a:t>05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195B01F6-270A-4D02-B632-64BE9E27F3E5}"/>
              </a:ext>
            </a:extLst>
          </p:cNvPr>
          <p:cNvSpPr/>
          <p:nvPr/>
        </p:nvSpPr>
        <p:spPr>
          <a:xfrm flipH="1">
            <a:off x="0" y="0"/>
            <a:ext cx="11640616" cy="775582"/>
          </a:xfrm>
          <a:prstGeom prst="parallelogram">
            <a:avLst>
              <a:gd name="adj" fmla="val 661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F38ACA5-9C76-4002-953A-F50AE5108D94}"/>
              </a:ext>
            </a:extLst>
          </p:cNvPr>
          <p:cNvSpPr txBox="1">
            <a:spLocks/>
          </p:cNvSpPr>
          <p:nvPr/>
        </p:nvSpPr>
        <p:spPr>
          <a:xfrm>
            <a:off x="521112" y="66988"/>
            <a:ext cx="4024770" cy="795679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Rockwell" panose="02060603020205020403" pitchFamily="18" charset="0"/>
              </a:rPr>
              <a:t>Agradecimentos</a:t>
            </a:r>
          </a:p>
        </p:txBody>
      </p:sp>
      <p:sp>
        <p:nvSpPr>
          <p:cNvPr id="23" name="Espaço Reservado para Número de Slide 6">
            <a:extLst>
              <a:ext uri="{FF2B5EF4-FFF2-40B4-BE49-F238E27FC236}">
                <a16:creationId xmlns:a16="http://schemas.microsoft.com/office/drawing/2014/main" id="{0C651050-F0EC-4DC6-9213-FE304F06EB9B}"/>
              </a:ext>
            </a:extLst>
          </p:cNvPr>
          <p:cNvSpPr txBox="1">
            <a:spLocks/>
          </p:cNvSpPr>
          <p:nvPr/>
        </p:nvSpPr>
        <p:spPr>
          <a:xfrm>
            <a:off x="5858156" y="1580706"/>
            <a:ext cx="5214848" cy="2640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Minha mãe.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Meu Pai.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Minhas avós.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Meu avô.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</a:t>
            </a:r>
            <a:r>
              <a:rPr lang="pt-BR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SPTech</a:t>
            </a:r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Minha namorada.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● Meus colegas</a:t>
            </a:r>
          </a:p>
        </p:txBody>
      </p:sp>
      <p:pic>
        <p:nvPicPr>
          <p:cNvPr id="13" name="Picture 2" descr="Agradecer é preciso: nossa trajetória de aprendizado e crescimento em 2020">
            <a:extLst>
              <a:ext uri="{FF2B5EF4-FFF2-40B4-BE49-F238E27FC236}">
                <a16:creationId xmlns:a16="http://schemas.microsoft.com/office/drawing/2014/main" id="{59EFB2B6-43CE-4249-8809-1C64BA3B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4851" r="3465" b="6950"/>
          <a:stretch/>
        </p:blipFill>
        <p:spPr bwMode="auto">
          <a:xfrm>
            <a:off x="521112" y="1580706"/>
            <a:ext cx="4024770" cy="41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to1_reabilitação_esporte - Blog Educação Física">
            <a:extLst>
              <a:ext uri="{FF2B5EF4-FFF2-40B4-BE49-F238E27FC236}">
                <a16:creationId xmlns:a16="http://schemas.microsoft.com/office/drawing/2014/main" id="{52E1B819-1B2A-40AB-9DDF-437C2D6B4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r="12349"/>
          <a:stretch/>
        </p:blipFill>
        <p:spPr bwMode="auto">
          <a:xfrm>
            <a:off x="839416" y="3717032"/>
            <a:ext cx="48965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57C4BF4-DA87-49F1-A452-8A7F6E9FB3A1}"/>
              </a:ext>
            </a:extLst>
          </p:cNvPr>
          <p:cNvSpPr txBox="1">
            <a:spLocks/>
          </p:cNvSpPr>
          <p:nvPr/>
        </p:nvSpPr>
        <p:spPr>
          <a:xfrm>
            <a:off x="839416" y="1124744"/>
            <a:ext cx="7807136" cy="2133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Rockwell" panose="02060603020205020403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7803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quete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06_TF04001173.potx" id="{25C493DB-BFB7-47E8-8E3C-181A1C44E7CF}" vid="{83DE72E6-E3B4-43D5-AB29-82EFE5FB7E9D}"/>
    </a:ext>
  </a:extLst>
</a:theme>
</file>

<file path=ppt/theme/theme2.xml><?xml version="1.0" encoding="utf-8"?>
<a:theme xmlns:a="http://schemas.openxmlformats.org/drawingml/2006/main" name="Tema do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basquete (widescreen)</Template>
  <TotalTime>136</TotalTime>
  <Words>101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Franklin Gothic Medium</vt:lpstr>
      <vt:lpstr>Impact</vt:lpstr>
      <vt:lpstr>Rockwell</vt:lpstr>
      <vt:lpstr>Basquete 16x9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Esportes</dc:title>
  <dc:creator>GABRIEL LIMA DA SILVA</dc:creator>
  <cp:lastModifiedBy>GABRIEL LIMA DA SILVA</cp:lastModifiedBy>
  <cp:revision>5</cp:revision>
  <dcterms:created xsi:type="dcterms:W3CDTF">2021-11-27T13:13:07Z</dcterms:created>
  <dcterms:modified xsi:type="dcterms:W3CDTF">2021-12-02T13:11:26Z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