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94"/>
  </p:normalViewPr>
  <p:slideViewPr>
    <p:cSldViewPr snapToGrid="0">
      <p:cViewPr varScale="1">
        <p:scale>
          <a:sx n="121" d="100"/>
          <a:sy n="121" d="100"/>
        </p:scale>
        <p:origin x="3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5C1F8-A664-A5C0-A965-40C27F3B98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37FAC6-122D-8754-C5E2-6ADA8D410D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3BD79-4B5B-0B89-AE2C-9FEC6C64C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432C9-F143-5145-89FD-211686DB97FB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C251A-DA7E-B00F-6BC3-4053C900D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13CC34-AA6E-7975-87B9-627E003B8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09859-4346-D04A-A992-74A41F5A9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596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33FE9-EE30-3A4B-5B91-AB0B7A185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874C74-5DE4-C715-05D3-C4A8A4DAF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A75659-987A-F208-51F1-3F5D93024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432C9-F143-5145-89FD-211686DB97FB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9B97A-F272-85C6-4EA5-F11380FB6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3A778F-2DF1-5F84-D879-EA6C52D74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09859-4346-D04A-A992-74A41F5A9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91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70C38D-CE38-2BC4-6AB6-9C5AF6B803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067DBD-9407-4FD7-B47B-368C6A1871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83CD34-2E69-CDBA-617D-47D8C6C22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432C9-F143-5145-89FD-211686DB97FB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C230C-57BE-7B3F-3B88-C6DA329A5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22F385-FFF9-53F9-5970-233DFF96B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09859-4346-D04A-A992-74A41F5A9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873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3A4DF-A547-47C5-C4E9-801B99874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317C8-5A44-91F5-515C-FA7CD2983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17BA3-B0B8-1931-21D5-C0DCCC3C5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432C9-F143-5145-89FD-211686DB97FB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88E10-1CED-3D30-C863-5FD08C47A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DADB3B-8708-CB01-7A30-C0935DF28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09859-4346-D04A-A992-74A41F5A9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474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CEC09-1CF0-00B7-A4B9-C00E11959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10BB6A-D6B6-541B-C022-9379D95E3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BA6153-340D-2F92-9659-0DF32EC2A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432C9-F143-5145-89FD-211686DB97FB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86049-5F81-EADC-00EF-8DAEDD431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39ECA1-8AA5-26C4-6B10-FF3D997B9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09859-4346-D04A-A992-74A41F5A9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691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77B71-68AB-726F-391F-968AF5889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2C289-2C5E-75D3-F285-BFE315E51E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0D7CEA-091A-3D62-6CF3-D24EFCAFD4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9A86B8-F5CF-93E3-D0C1-C86361EB2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432C9-F143-5145-89FD-211686DB97FB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655682-20A8-B236-5E71-7AE3DE419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53B39F-0FF1-EA70-27B3-836960516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09859-4346-D04A-A992-74A41F5A9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856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452EB-B073-AE21-FDB0-2F92553CB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0DF49-4F33-50B4-B04E-CB10614903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65EC67-D962-DFBB-7B14-B54DC0CE7A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46CC6A-89E6-3864-C143-63710A8B7B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171AB0-C6AB-1259-7D69-8EAF5DA668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AD0976-7823-113A-C136-A5D91019A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432C9-F143-5145-89FD-211686DB97FB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590626-E06B-9E1B-184E-5D4EFC0CF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C9A763-F476-1F74-D525-447A6BE67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09859-4346-D04A-A992-74A41F5A9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509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80375-D5C7-7541-BCA9-3951F42FC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A30C65-534B-83D2-AD7A-CFFB42F19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432C9-F143-5145-89FD-211686DB97FB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34D839-4726-1E5A-6A67-56409FD7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172044-044F-0F2A-0C55-0AC9EE98B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09859-4346-D04A-A992-74A41F5A9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57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0298DC-3E9A-273C-75EB-706D0156A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432C9-F143-5145-89FD-211686DB97FB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206D14-F94F-DFC7-5607-52E6D2873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8AF912-798E-A878-E07A-712B1D01F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09859-4346-D04A-A992-74A41F5A9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882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48383-4EEA-00AD-7BDB-9D7F50A47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40A34-EE84-ED0B-3A21-0775A7404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EB65A1-3E0B-146F-3D71-0A98217EBB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502BBE-7347-1917-BFED-7B03F6980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432C9-F143-5145-89FD-211686DB97FB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A2B490-763B-BA97-0496-90F9E0C57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70320D-DDDC-4C1A-02E7-6D5516655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09859-4346-D04A-A992-74A41F5A9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024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ED8A2-65F0-DFC1-9799-D3C41533C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E87E72-4DE1-0689-DBC7-780F0C7ED0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3F4104-BD7A-1A54-9ECD-4AA6FA648A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A33C1D-129E-791D-6874-D73E16E3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432C9-F143-5145-89FD-211686DB97FB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92AEEC-01F2-E774-CD67-89989380A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CD025-C395-E812-7FFD-BE0B2E5B4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09859-4346-D04A-A992-74A41F5A9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154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F2B311-0CEC-3F4D-C33D-2C450F7CF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89BB8F-38F2-F7D7-9C15-BEAC1EE55B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B6D57-C4FC-0599-307E-CE2989336F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432C9-F143-5145-89FD-211686DB97FB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82E3F-ACCD-C631-1100-066847C0D3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DCE7B-9AC7-EFDF-C3DA-059B638828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09859-4346-D04A-A992-74A41F5A9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556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3BF4B-3239-A431-3EF6-ECCF8ADF8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Test CST2555 – Week 11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5DA87-BB2F-DE71-26C0-AE41F1AB4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Bring your laptop and make sure you have access to </a:t>
            </a:r>
            <a:r>
              <a:rPr lang="en-US" dirty="0">
                <a:solidFill>
                  <a:srgbClr val="FF0000"/>
                </a:solidFill>
              </a:rPr>
              <a:t>Linux</a:t>
            </a:r>
          </a:p>
          <a:p>
            <a:r>
              <a:rPr lang="en-US" dirty="0"/>
              <a:t>Make sure you have access to your </a:t>
            </a:r>
            <a:r>
              <a:rPr lang="en-US" dirty="0">
                <a:solidFill>
                  <a:srgbClr val="FF0000"/>
                </a:solidFill>
              </a:rPr>
              <a:t>personal email </a:t>
            </a:r>
            <a:r>
              <a:rPr lang="en-US" dirty="0"/>
              <a:t>on Linux</a:t>
            </a:r>
          </a:p>
          <a:p>
            <a:r>
              <a:rPr lang="en-US" dirty="0"/>
              <a:t>Please attend the test </a:t>
            </a:r>
            <a:r>
              <a:rPr lang="en-US" b="1" dirty="0">
                <a:solidFill>
                  <a:srgbClr val="FF0000"/>
                </a:solidFill>
              </a:rPr>
              <a:t>on time </a:t>
            </a:r>
            <a:r>
              <a:rPr lang="en-US" dirty="0"/>
              <a:t>and </a:t>
            </a:r>
            <a:r>
              <a:rPr lang="en-US" b="1" dirty="0">
                <a:solidFill>
                  <a:srgbClr val="FF0000"/>
                </a:solidFill>
              </a:rPr>
              <a:t>only</a:t>
            </a:r>
            <a:r>
              <a:rPr lang="en-US" dirty="0"/>
              <a:t> at your assigned time:</a:t>
            </a:r>
          </a:p>
          <a:p>
            <a:endParaRPr lang="en-US" dirty="0"/>
          </a:p>
          <a:p>
            <a:pPr lvl="1"/>
            <a:r>
              <a:rPr lang="en-US" dirty="0"/>
              <a:t>Group 1: Wednesday 3 – 4 </a:t>
            </a:r>
            <a:r>
              <a:rPr lang="en-US"/>
              <a:t>pm  </a:t>
            </a:r>
            <a:endParaRPr lang="en-US" dirty="0"/>
          </a:p>
          <a:p>
            <a:pPr lvl="1"/>
            <a:r>
              <a:rPr lang="en-US" dirty="0"/>
              <a:t>Group 2: Wednesday 4 – 5 pm</a:t>
            </a:r>
          </a:p>
          <a:p>
            <a:pPr lvl="1"/>
            <a:r>
              <a:rPr lang="en-US" dirty="0"/>
              <a:t>Group 3: Wednesday 5 – 6 pm </a:t>
            </a:r>
          </a:p>
          <a:p>
            <a:pPr lvl="1"/>
            <a:r>
              <a:rPr lang="en-US" dirty="0"/>
              <a:t>Group 4: Thursday 8.50 – 9.50 am </a:t>
            </a:r>
          </a:p>
          <a:p>
            <a:pPr lvl="1"/>
            <a:r>
              <a:rPr lang="en-US" dirty="0"/>
              <a:t>Group 5: Thursday 9.50 – 10.50 am</a:t>
            </a:r>
          </a:p>
          <a:p>
            <a:endParaRPr lang="en-US" dirty="0"/>
          </a:p>
          <a:p>
            <a:r>
              <a:rPr lang="en-US" dirty="0"/>
              <a:t>You can use your own word file (as mentioned in the first session)</a:t>
            </a:r>
          </a:p>
          <a:p>
            <a:r>
              <a:rPr lang="en-US" dirty="0"/>
              <a:t>You are not allowed to use any other resources (Internet, google, cell phone, friends!!)</a:t>
            </a:r>
          </a:p>
        </p:txBody>
      </p:sp>
    </p:spTree>
    <p:extLst>
      <p:ext uri="{BB962C8B-B14F-4D97-AF65-F5344CB8AC3E}">
        <p14:creationId xmlns:p14="http://schemas.microsoft.com/office/powerpoint/2010/main" val="445581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115</Words>
  <Application>Microsoft Macintosh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Lab Test CST2555 – Week 11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 Khoshkholghi</dc:creator>
  <cp:lastModifiedBy>Ali Khoshkholghi</cp:lastModifiedBy>
  <cp:revision>12</cp:revision>
  <dcterms:created xsi:type="dcterms:W3CDTF">2023-11-28T08:02:12Z</dcterms:created>
  <dcterms:modified xsi:type="dcterms:W3CDTF">2023-11-29T11:02:29Z</dcterms:modified>
</cp:coreProperties>
</file>