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72" r:id="rId1"/>
  </p:sldMasterIdLst>
  <p:notesMasterIdLst>
    <p:notesMasterId r:id="rId39"/>
  </p:notesMasterIdLst>
  <p:handoutMasterIdLst>
    <p:handoutMasterId r:id="rId40"/>
  </p:handoutMasterIdLst>
  <p:sldIdLst>
    <p:sldId id="441" r:id="rId2"/>
    <p:sldId id="347" r:id="rId3"/>
    <p:sldId id="348" r:id="rId4"/>
    <p:sldId id="437" r:id="rId5"/>
    <p:sldId id="349" r:id="rId6"/>
    <p:sldId id="350" r:id="rId7"/>
    <p:sldId id="356" r:id="rId8"/>
    <p:sldId id="440" r:id="rId9"/>
    <p:sldId id="413" r:id="rId10"/>
    <p:sldId id="361" r:id="rId11"/>
    <p:sldId id="419" r:id="rId12"/>
    <p:sldId id="271" r:id="rId13"/>
    <p:sldId id="423" r:id="rId14"/>
    <p:sldId id="363" r:id="rId15"/>
    <p:sldId id="408" r:id="rId16"/>
    <p:sldId id="404" r:id="rId17"/>
    <p:sldId id="403" r:id="rId18"/>
    <p:sldId id="426" r:id="rId19"/>
    <p:sldId id="429" r:id="rId20"/>
    <p:sldId id="376" r:id="rId21"/>
    <p:sldId id="377" r:id="rId22"/>
    <p:sldId id="379" r:id="rId23"/>
    <p:sldId id="380" r:id="rId24"/>
    <p:sldId id="381" r:id="rId25"/>
    <p:sldId id="366" r:id="rId26"/>
    <p:sldId id="384" r:id="rId27"/>
    <p:sldId id="385" r:id="rId28"/>
    <p:sldId id="391" r:id="rId29"/>
    <p:sldId id="367" r:id="rId30"/>
    <p:sldId id="369" r:id="rId31"/>
    <p:sldId id="370" r:id="rId32"/>
    <p:sldId id="414" r:id="rId33"/>
    <p:sldId id="371" r:id="rId34"/>
    <p:sldId id="394" r:id="rId35"/>
    <p:sldId id="395" r:id="rId36"/>
    <p:sldId id="396" r:id="rId37"/>
    <p:sldId id="331" r:id="rId3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A7745-AFC3-0D4F-83D8-EC8DB87F2917}" v="68" dt="2023-07-03T12:01:17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4" autoAdjust="0"/>
    <p:restoredTop sz="76168"/>
  </p:normalViewPr>
  <p:slideViewPr>
    <p:cSldViewPr snapToGrid="0">
      <p:cViewPr varScale="1">
        <p:scale>
          <a:sx n="98" d="100"/>
          <a:sy n="98" d="100"/>
        </p:scale>
        <p:origin x="2720" y="1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hoshkholghi" userId="eb1d2e93-a1b0-4037-b72f-61317fb22ce1" providerId="ADAL" clId="{72CA7745-AFC3-0D4F-83D8-EC8DB87F2917}"/>
    <pc:docChg chg="undo custSel delSld modSld modMainMaster">
      <pc:chgData name="Ali Khoshkholghi" userId="eb1d2e93-a1b0-4037-b72f-61317fb22ce1" providerId="ADAL" clId="{72CA7745-AFC3-0D4F-83D8-EC8DB87F2917}" dt="2023-07-03T12:02:20.578" v="892" actId="108"/>
      <pc:docMkLst>
        <pc:docMk/>
      </pc:docMkLst>
      <pc:sldChg chg="addSp modSp mod">
        <pc:chgData name="Ali Khoshkholghi" userId="eb1d2e93-a1b0-4037-b72f-61317fb22ce1" providerId="ADAL" clId="{72CA7745-AFC3-0D4F-83D8-EC8DB87F2917}" dt="2023-07-03T12:01:17.679" v="891" actId="1076"/>
        <pc:sldMkLst>
          <pc:docMk/>
          <pc:sldMk cId="0" sldId="330"/>
        </pc:sldMkLst>
        <pc:spChg chg="mod">
          <ac:chgData name="Ali Khoshkholghi" userId="eb1d2e93-a1b0-4037-b72f-61317fb22ce1" providerId="ADAL" clId="{72CA7745-AFC3-0D4F-83D8-EC8DB87F2917}" dt="2023-07-03T12:01:14.451" v="888" actId="1076"/>
          <ac:spMkLst>
            <pc:docMk/>
            <pc:sldMk cId="0" sldId="330"/>
            <ac:spMk id="2" creationId="{26DD93EC-4B9E-43AC-6774-3DC871E350B2}"/>
          </ac:spMkLst>
        </pc:spChg>
        <pc:spChg chg="mod">
          <ac:chgData name="Ali Khoshkholghi" userId="eb1d2e93-a1b0-4037-b72f-61317fb22ce1" providerId="ADAL" clId="{72CA7745-AFC3-0D4F-83D8-EC8DB87F2917}" dt="2023-07-03T12:01:14.012" v="887" actId="1076"/>
          <ac:spMkLst>
            <pc:docMk/>
            <pc:sldMk cId="0" sldId="330"/>
            <ac:spMk id="5122" creationId="{6267CC3E-EC1E-46E0-9E0F-27020BA348BD}"/>
          </ac:spMkLst>
        </pc:spChg>
        <pc:picChg chg="add mod">
          <ac:chgData name="Ali Khoshkholghi" userId="eb1d2e93-a1b0-4037-b72f-61317fb22ce1" providerId="ADAL" clId="{72CA7745-AFC3-0D4F-83D8-EC8DB87F2917}" dt="2023-07-03T12:01:17.679" v="891" actId="1076"/>
          <ac:picMkLst>
            <pc:docMk/>
            <pc:sldMk cId="0" sldId="330"/>
            <ac:picMk id="1026" creationId="{82F7F848-29FE-D0F5-63D9-F9FC08F44CF2}"/>
          </ac:picMkLst>
        </pc:picChg>
      </pc:sldChg>
      <pc:sldChg chg="modSp">
        <pc:chgData name="Ali Khoshkholghi" userId="eb1d2e93-a1b0-4037-b72f-61317fb22ce1" providerId="ADAL" clId="{72CA7745-AFC3-0D4F-83D8-EC8DB87F2917}" dt="2023-07-03T11:23:41.847" v="645"/>
        <pc:sldMkLst>
          <pc:docMk/>
          <pc:sldMk cId="4277124629" sldId="331"/>
        </pc:sldMkLst>
        <pc:spChg chg="mod">
          <ac:chgData name="Ali Khoshkholghi" userId="eb1d2e93-a1b0-4037-b72f-61317fb22ce1" providerId="ADAL" clId="{72CA7745-AFC3-0D4F-83D8-EC8DB87F2917}" dt="2023-07-03T11:23:41.847" v="645"/>
          <ac:spMkLst>
            <pc:docMk/>
            <pc:sldMk cId="4277124629" sldId="331"/>
            <ac:spMk id="115714" creationId="{248ED826-3203-40F8-B0D3-237827F65346}"/>
          </ac:spMkLst>
        </pc:spChg>
      </pc:sldChg>
      <pc:sldChg chg="addSp delSp modSp mod">
        <pc:chgData name="Ali Khoshkholghi" userId="eb1d2e93-a1b0-4037-b72f-61317fb22ce1" providerId="ADAL" clId="{72CA7745-AFC3-0D4F-83D8-EC8DB87F2917}" dt="2023-07-03T11:26:23.249" v="669" actId="14100"/>
        <pc:sldMkLst>
          <pc:docMk/>
          <pc:sldMk cId="0" sldId="347"/>
        </pc:sldMkLst>
        <pc:spChg chg="add del mod">
          <ac:chgData name="Ali Khoshkholghi" userId="eb1d2e93-a1b0-4037-b72f-61317fb22ce1" providerId="ADAL" clId="{72CA7745-AFC3-0D4F-83D8-EC8DB87F2917}" dt="2023-07-03T11:18:55.505" v="643"/>
          <ac:spMkLst>
            <pc:docMk/>
            <pc:sldMk cId="0" sldId="347"/>
            <ac:spMk id="2" creationId="{293D400F-28B0-A296-89DD-0192B32A538B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47"/>
            <ac:spMk id="2" creationId="{497E4683-567D-B5E4-2826-0A9DC2E2F598}"/>
          </ac:spMkLst>
        </pc:spChg>
        <pc:spChg chg="add del mod">
          <ac:chgData name="Ali Khoshkholghi" userId="eb1d2e93-a1b0-4037-b72f-61317fb22ce1" providerId="ADAL" clId="{72CA7745-AFC3-0D4F-83D8-EC8DB87F2917}" dt="2023-07-03T10:54:29.605" v="421"/>
          <ac:spMkLst>
            <pc:docMk/>
            <pc:sldMk cId="0" sldId="347"/>
            <ac:spMk id="2" creationId="{6D3FCF84-A785-DD46-01BB-9BD78103BB51}"/>
          </ac:spMkLst>
        </pc:spChg>
        <pc:spChg chg="add mod">
          <ac:chgData name="Ali Khoshkholghi" userId="eb1d2e93-a1b0-4037-b72f-61317fb22ce1" providerId="ADAL" clId="{72CA7745-AFC3-0D4F-83D8-EC8DB87F2917}" dt="2023-07-03T10:54:52.532" v="424" actId="20577"/>
          <ac:spMkLst>
            <pc:docMk/>
            <pc:sldMk cId="0" sldId="347"/>
            <ac:spMk id="3" creationId="{E5C41820-2B12-0793-12AD-145E311D9CCB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47"/>
            <ac:spMk id="4" creationId="{10880A8E-C8EB-E85B-0147-BAAC37EEBB9F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47"/>
            <ac:spMk id="5" creationId="{74CA60FB-586D-16F8-8E61-AF19BE6ED7B8}"/>
          </ac:spMkLst>
        </pc:spChg>
        <pc:spChg chg="mod">
          <ac:chgData name="Ali Khoshkholghi" userId="eb1d2e93-a1b0-4037-b72f-61317fb22ce1" providerId="ADAL" clId="{72CA7745-AFC3-0D4F-83D8-EC8DB87F2917}" dt="2023-07-03T11:26:15.912" v="668" actId="1076"/>
          <ac:spMkLst>
            <pc:docMk/>
            <pc:sldMk cId="0" sldId="347"/>
            <ac:spMk id="7170" creationId="{1776E12C-0A8F-49FF-8988-D53352F14B90}"/>
          </ac:spMkLst>
        </pc:spChg>
        <pc:spChg chg="mod">
          <ac:chgData name="Ali Khoshkholghi" userId="eb1d2e93-a1b0-4037-b72f-61317fb22ce1" providerId="ADAL" clId="{72CA7745-AFC3-0D4F-83D8-EC8DB87F2917}" dt="2023-07-03T11:26:23.249" v="669" actId="14100"/>
          <ac:spMkLst>
            <pc:docMk/>
            <pc:sldMk cId="0" sldId="347"/>
            <ac:spMk id="7171" creationId="{D002EA22-F1BB-4F36-8EAD-4A3CBBBFD932}"/>
          </ac:spMkLst>
        </pc:spChg>
      </pc:sldChg>
      <pc:sldChg chg="addSp delSp modSp mod setBg">
        <pc:chgData name="Ali Khoshkholghi" userId="eb1d2e93-a1b0-4037-b72f-61317fb22ce1" providerId="ADAL" clId="{72CA7745-AFC3-0D4F-83D8-EC8DB87F2917}" dt="2023-07-03T11:26:35.533" v="670" actId="1076"/>
        <pc:sldMkLst>
          <pc:docMk/>
          <pc:sldMk cId="0" sldId="348"/>
        </pc:sldMkLst>
        <pc:spChg chg="add del mod">
          <ac:chgData name="Ali Khoshkholghi" userId="eb1d2e93-a1b0-4037-b72f-61317fb22ce1" providerId="ADAL" clId="{72CA7745-AFC3-0D4F-83D8-EC8DB87F2917}" dt="2023-07-03T11:09:24.147" v="602"/>
          <ac:spMkLst>
            <pc:docMk/>
            <pc:sldMk cId="0" sldId="348"/>
            <ac:spMk id="2" creationId="{78B99B08-C714-3218-ADB3-4F625BEF084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48"/>
            <ac:spMk id="2" creationId="{7CC3A0E5-3C27-D892-6738-1CADE4165A96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48"/>
            <ac:spMk id="3" creationId="{B2E97F09-3B75-5331-4F0E-AD10F06B2B89}"/>
          </ac:spMkLst>
        </pc:spChg>
        <pc:spChg chg="add del mod">
          <ac:chgData name="Ali Khoshkholghi" userId="eb1d2e93-a1b0-4037-b72f-61317fb22ce1" providerId="ADAL" clId="{72CA7745-AFC3-0D4F-83D8-EC8DB87F2917}" dt="2023-07-03T11:09:25.563" v="604"/>
          <ac:spMkLst>
            <pc:docMk/>
            <pc:sldMk cId="0" sldId="348"/>
            <ac:spMk id="3" creationId="{F92E1B81-17E7-05BD-052A-AB1F4F2A6C74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48"/>
            <ac:spMk id="4" creationId="{172723E9-5887-68A2-10F2-367053BC1E6F}"/>
          </ac:spMkLst>
        </pc:spChg>
        <pc:spChg chg="mod">
          <ac:chgData name="Ali Khoshkholghi" userId="eb1d2e93-a1b0-4037-b72f-61317fb22ce1" providerId="ADAL" clId="{72CA7745-AFC3-0D4F-83D8-EC8DB87F2917}" dt="2023-07-03T11:26:35.533" v="670" actId="1076"/>
          <ac:spMkLst>
            <pc:docMk/>
            <pc:sldMk cId="0" sldId="348"/>
            <ac:spMk id="9218" creationId="{FB756355-6FC3-4D1A-BBDC-6B9FBCD76A5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48"/>
            <ac:spMk id="9219" creationId="{6838C557-FE18-4536-BEF7-BBF21B888B10}"/>
          </ac:spMkLst>
        </pc:spChg>
      </pc:sldChg>
      <pc:sldChg chg="addSp modSp mod">
        <pc:chgData name="Ali Khoshkholghi" userId="eb1d2e93-a1b0-4037-b72f-61317fb22ce1" providerId="ADAL" clId="{72CA7745-AFC3-0D4F-83D8-EC8DB87F2917}" dt="2023-07-03T12:02:20.578" v="892" actId="108"/>
        <pc:sldMkLst>
          <pc:docMk/>
          <pc:sldMk cId="0" sldId="34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49"/>
            <ac:spMk id="2" creationId="{EEFA52F1-B03E-2B89-3ADB-66F014DC8632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49"/>
            <ac:spMk id="3" creationId="{B89BE0AF-2EA9-A4BB-8A81-F310F5382207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49"/>
            <ac:spMk id="4" creationId="{06BEE99A-1AEA-ADFA-5E19-F9E9BFB2EDAD}"/>
          </ac:spMkLst>
        </pc:spChg>
        <pc:spChg chg="mod">
          <ac:chgData name="Ali Khoshkholghi" userId="eb1d2e93-a1b0-4037-b72f-61317fb22ce1" providerId="ADAL" clId="{72CA7745-AFC3-0D4F-83D8-EC8DB87F2917}" dt="2023-07-03T11:27:45.040" v="676" actId="1076"/>
          <ac:spMkLst>
            <pc:docMk/>
            <pc:sldMk cId="0" sldId="349"/>
            <ac:spMk id="6146" creationId="{5EAAE997-54FD-41EF-972D-B4CCB9B1896D}"/>
          </ac:spMkLst>
        </pc:spChg>
        <pc:spChg chg="mod">
          <ac:chgData name="Ali Khoshkholghi" userId="eb1d2e93-a1b0-4037-b72f-61317fb22ce1" providerId="ADAL" clId="{72CA7745-AFC3-0D4F-83D8-EC8DB87F2917}" dt="2023-07-03T12:02:20.578" v="892" actId="108"/>
          <ac:spMkLst>
            <pc:docMk/>
            <pc:sldMk cId="0" sldId="349"/>
            <ac:spMk id="6147" creationId="{CD36D9CA-D38B-456F-A12D-3CBF399EEDF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45:41.142" v="698" actId="1076"/>
        <pc:sldMkLst>
          <pc:docMk/>
          <pc:sldMk cId="0" sldId="35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0"/>
            <ac:spMk id="2" creationId="{6004E207-ACAB-8357-6578-B70B3C4056FD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0"/>
            <ac:spMk id="3" creationId="{653AE821-572F-202E-36E3-37F0F0151A66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0"/>
            <ac:spMk id="4" creationId="{07D86CD7-BDEA-3F99-68EA-EF27D56AC0DB}"/>
          </ac:spMkLst>
        </pc:spChg>
        <pc:spChg chg="mod">
          <ac:chgData name="Ali Khoshkholghi" userId="eb1d2e93-a1b0-4037-b72f-61317fb22ce1" providerId="ADAL" clId="{72CA7745-AFC3-0D4F-83D8-EC8DB87F2917}" dt="2023-07-03T11:28:41.915" v="678" actId="1076"/>
          <ac:spMkLst>
            <pc:docMk/>
            <pc:sldMk cId="0" sldId="350"/>
            <ac:spMk id="11266" creationId="{69A1BED6-5944-4DA0-B6E3-EB3BCCB8AC02}"/>
          </ac:spMkLst>
        </pc:spChg>
        <pc:spChg chg="mod">
          <ac:chgData name="Ali Khoshkholghi" userId="eb1d2e93-a1b0-4037-b72f-61317fb22ce1" providerId="ADAL" clId="{72CA7745-AFC3-0D4F-83D8-EC8DB87F2917}" dt="2023-07-03T11:45:38.669" v="697" actId="6549"/>
          <ac:spMkLst>
            <pc:docMk/>
            <pc:sldMk cId="0" sldId="350"/>
            <ac:spMk id="11267" creationId="{DA4DDCE4-1C30-412E-839F-FB2BB84F3FEA}"/>
          </ac:spMkLst>
        </pc:spChg>
        <pc:picChg chg="add mod">
          <ac:chgData name="Ali Khoshkholghi" userId="eb1d2e93-a1b0-4037-b72f-61317fb22ce1" providerId="ADAL" clId="{72CA7745-AFC3-0D4F-83D8-EC8DB87F2917}" dt="2023-07-03T11:45:41.142" v="698" actId="1076"/>
          <ac:picMkLst>
            <pc:docMk/>
            <pc:sldMk cId="0" sldId="350"/>
            <ac:picMk id="5" creationId="{C3597990-25E0-0CAE-7EA7-C6BE9E30904D}"/>
          </ac:picMkLst>
        </pc:picChg>
      </pc:sldChg>
      <pc:sldChg chg="addSp modSp del mod">
        <pc:chgData name="Ali Khoshkholghi" userId="eb1d2e93-a1b0-4037-b72f-61317fb22ce1" providerId="ADAL" clId="{72CA7745-AFC3-0D4F-83D8-EC8DB87F2917}" dt="2023-07-03T11:41:18.745" v="685" actId="2696"/>
        <pc:sldMkLst>
          <pc:docMk/>
          <pc:sldMk cId="0" sldId="352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2"/>
            <ac:spMk id="2" creationId="{5358512D-F73B-7B25-A89A-3D93AD76BFA3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2"/>
            <ac:spMk id="3" creationId="{45EC605A-D00D-9E67-E71B-30FBF79619B8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2"/>
            <ac:spMk id="4" creationId="{4C137583-D0D9-03C7-66A7-08F5733B8E22}"/>
          </ac:spMkLst>
        </pc:spChg>
        <pc:spChg chg="mod">
          <ac:chgData name="Ali Khoshkholghi" userId="eb1d2e93-a1b0-4037-b72f-61317fb22ce1" providerId="ADAL" clId="{72CA7745-AFC3-0D4F-83D8-EC8DB87F2917}" dt="2023-07-03T11:29:37.518" v="681" actId="1076"/>
          <ac:spMkLst>
            <pc:docMk/>
            <pc:sldMk cId="0" sldId="352"/>
            <ac:spMk id="15362" creationId="{E69E77BD-F295-4D5C-88FB-9C1F0C2DF6D3}"/>
          </ac:spMkLst>
        </pc:spChg>
        <pc:spChg chg="mod">
          <ac:chgData name="Ali Khoshkholghi" userId="eb1d2e93-a1b0-4037-b72f-61317fb22ce1" providerId="ADAL" clId="{72CA7745-AFC3-0D4F-83D8-EC8DB87F2917}" dt="2023-07-03T11:31:36.552" v="684" actId="14100"/>
          <ac:spMkLst>
            <pc:docMk/>
            <pc:sldMk cId="0" sldId="352"/>
            <ac:spMk id="15363" creationId="{CFEE02D0-0B66-42F3-A811-C29D1CE4B68A}"/>
          </ac:spMkLst>
        </pc:spChg>
      </pc:sldChg>
      <pc:sldChg chg="addSp modSp del mod">
        <pc:chgData name="Ali Khoshkholghi" userId="eb1d2e93-a1b0-4037-b72f-61317fb22ce1" providerId="ADAL" clId="{72CA7745-AFC3-0D4F-83D8-EC8DB87F2917}" dt="2023-07-03T11:41:30.856" v="686" actId="2696"/>
        <pc:sldMkLst>
          <pc:docMk/>
          <pc:sldMk cId="0" sldId="353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3"/>
            <ac:spMk id="2" creationId="{4AEC90A5-67AE-F655-0D0C-A40FBB925B89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3"/>
            <ac:spMk id="3" creationId="{4B2EF629-04D1-005E-982F-BF18A4ADE897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3"/>
            <ac:spMk id="4" creationId="{2391D4A9-5155-D114-DD52-FBAC31A1B4BA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53"/>
            <ac:spMk id="16386" creationId="{2CEB20E3-5741-425B-8E23-5A7CB7B0B6E0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53"/>
            <ac:spMk id="16387" creationId="{BA616C95-31EB-4384-984E-E8D92B883E14}"/>
          </ac:spMkLst>
        </pc:spChg>
      </pc:sldChg>
      <pc:sldChg chg="addSp modSp del mod">
        <pc:chgData name="Ali Khoshkholghi" userId="eb1d2e93-a1b0-4037-b72f-61317fb22ce1" providerId="ADAL" clId="{72CA7745-AFC3-0D4F-83D8-EC8DB87F2917}" dt="2023-07-03T11:45:51.163" v="700" actId="2696"/>
        <pc:sldMkLst>
          <pc:docMk/>
          <pc:sldMk cId="0" sldId="35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4"/>
            <ac:spMk id="2" creationId="{F4F4BCDD-287B-980B-4EA8-88C2B53247EE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4"/>
            <ac:spMk id="3" creationId="{0BA095DF-B434-E080-05E0-3BBF957A8671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4"/>
            <ac:spMk id="4" creationId="{637C00B8-67DE-DB4E-DE7E-19B6405A90A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54"/>
            <ac:spMk id="18434" creationId="{4ED09A12-D842-4736-945B-046894987E3B}"/>
          </ac:spMkLst>
        </pc:spChg>
        <pc:spChg chg="mod">
          <ac:chgData name="Ali Khoshkholghi" userId="eb1d2e93-a1b0-4037-b72f-61317fb22ce1" providerId="ADAL" clId="{72CA7745-AFC3-0D4F-83D8-EC8DB87F2917}" dt="2023-07-03T11:44:40.310" v="689" actId="21"/>
          <ac:spMkLst>
            <pc:docMk/>
            <pc:sldMk cId="0" sldId="354"/>
            <ac:spMk id="18435" creationId="{7BF6D041-5778-4E18-B7CE-FFE8B9C424AE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52:21.263" v="874" actId="207"/>
        <pc:sldMkLst>
          <pc:docMk/>
          <pc:sldMk cId="0" sldId="35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6"/>
            <ac:spMk id="2" creationId="{2E1DD133-3CE0-65D3-AD59-24259542A50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6"/>
            <ac:spMk id="3" creationId="{A3C7B9CC-C4C2-0418-387F-39CCC94EAE77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6"/>
            <ac:spMk id="4" creationId="{739C0469-11FD-6380-9662-5B1B33376D4D}"/>
          </ac:spMkLst>
        </pc:spChg>
        <pc:spChg chg="mod">
          <ac:chgData name="Ali Khoshkholghi" userId="eb1d2e93-a1b0-4037-b72f-61317fb22ce1" providerId="ADAL" clId="{72CA7745-AFC3-0D4F-83D8-EC8DB87F2917}" dt="2023-07-03T11:46:24.822" v="702" actId="1076"/>
          <ac:spMkLst>
            <pc:docMk/>
            <pc:sldMk cId="0" sldId="356"/>
            <ac:spMk id="20482" creationId="{E0E04BB2-CAE4-47E7-A8ED-B827B1313F1C}"/>
          </ac:spMkLst>
        </pc:spChg>
        <pc:spChg chg="mod">
          <ac:chgData name="Ali Khoshkholghi" userId="eb1d2e93-a1b0-4037-b72f-61317fb22ce1" providerId="ADAL" clId="{72CA7745-AFC3-0D4F-83D8-EC8DB87F2917}" dt="2023-07-03T11:52:21.263" v="874" actId="207"/>
          <ac:spMkLst>
            <pc:docMk/>
            <pc:sldMk cId="0" sldId="356"/>
            <ac:spMk id="20483" creationId="{F3E9582F-73D2-4BB5-8C85-155733606EC2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53:55.197" v="877" actId="207"/>
        <pc:sldMkLst>
          <pc:docMk/>
          <pc:sldMk cId="0" sldId="35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7"/>
            <ac:spMk id="2" creationId="{9D5979B7-0326-E6B4-7F01-B8C3B95C7475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7"/>
            <ac:spMk id="3" creationId="{70CCBB4C-93C2-3ED6-1EC4-97AB5197A7AB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7"/>
            <ac:spMk id="4" creationId="{D94139B2-2691-2CC7-A5B8-74564653C5B8}"/>
          </ac:spMkLst>
        </pc:spChg>
        <pc:spChg chg="mod">
          <ac:chgData name="Ali Khoshkholghi" userId="eb1d2e93-a1b0-4037-b72f-61317fb22ce1" providerId="ADAL" clId="{72CA7745-AFC3-0D4F-83D8-EC8DB87F2917}" dt="2023-07-03T11:53:55.197" v="877" actId="207"/>
          <ac:spMkLst>
            <pc:docMk/>
            <pc:sldMk cId="0" sldId="357"/>
            <ac:spMk id="22530" creationId="{A633364A-2762-4B99-8AB9-6D18C2AFCC68}"/>
          </ac:spMkLst>
        </pc:spChg>
        <pc:spChg chg="mod">
          <ac:chgData name="Ali Khoshkholghi" userId="eb1d2e93-a1b0-4037-b72f-61317fb22ce1" providerId="ADAL" clId="{72CA7745-AFC3-0D4F-83D8-EC8DB87F2917}" dt="2023-07-03T11:53:14.958" v="876" actId="1076"/>
          <ac:spMkLst>
            <pc:docMk/>
            <pc:sldMk cId="0" sldId="357"/>
            <ac:spMk id="22531" creationId="{0864A599-FF25-49B5-8AA3-7045B629D1DF}"/>
          </ac:spMkLst>
        </pc:spChg>
      </pc:sldChg>
      <pc:sldChg chg="addSp modSp mod modNotesTx">
        <pc:chgData name="Ali Khoshkholghi" userId="eb1d2e93-a1b0-4037-b72f-61317fb22ce1" providerId="ADAL" clId="{72CA7745-AFC3-0D4F-83D8-EC8DB87F2917}" dt="2023-07-03T11:54:56.163" v="881" actId="20577"/>
        <pc:sldMkLst>
          <pc:docMk/>
          <pc:sldMk cId="0" sldId="358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8"/>
            <ac:spMk id="2" creationId="{E76BC1A2-0794-6AAE-6248-50F676698F6B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8"/>
            <ac:spMk id="3" creationId="{217D5F6A-FD3F-5ADC-9680-6334F745674E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8"/>
            <ac:spMk id="4" creationId="{173F39F7-BA82-495A-B641-901CC606E9D8}"/>
          </ac:spMkLst>
        </pc:spChg>
        <pc:spChg chg="mod">
          <ac:chgData name="Ali Khoshkholghi" userId="eb1d2e93-a1b0-4037-b72f-61317fb22ce1" providerId="ADAL" clId="{72CA7745-AFC3-0D4F-83D8-EC8DB87F2917}" dt="2023-07-03T11:54:08.890" v="879" actId="1076"/>
          <ac:spMkLst>
            <pc:docMk/>
            <pc:sldMk cId="0" sldId="358"/>
            <ac:spMk id="24578" creationId="{841A5330-A3BD-455B-BFA0-989239098C16}"/>
          </ac:spMkLst>
        </pc:spChg>
        <pc:spChg chg="mod">
          <ac:chgData name="Ali Khoshkholghi" userId="eb1d2e93-a1b0-4037-b72f-61317fb22ce1" providerId="ADAL" clId="{72CA7745-AFC3-0D4F-83D8-EC8DB87F2917}" dt="2023-07-03T11:54:05.923" v="878" actId="1076"/>
          <ac:spMkLst>
            <pc:docMk/>
            <pc:sldMk cId="0" sldId="358"/>
            <ac:spMk id="24579" creationId="{0A1B0CF6-F08B-4A61-B0A6-715F5ED6B8EC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5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9"/>
            <ac:spMk id="2" creationId="{8CDE62B0-0E1B-E332-C144-EA253CDB334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59"/>
            <ac:spMk id="3" creationId="{6C2E6479-482A-685B-B5BF-920109F7ED65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59"/>
            <ac:spMk id="4" creationId="{464562B8-1030-947F-563F-C91A6DB82D10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59"/>
            <ac:spMk id="30722" creationId="{749E83DD-FDA1-45E4-88D0-BF9195BD7227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59"/>
            <ac:spMk id="30723" creationId="{DD3C56CA-14C9-45EF-B0B3-BE810695D017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6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0"/>
            <ac:spMk id="2" creationId="{55EF506B-96E6-1CEE-82BC-14FB2F2B8CAC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0"/>
            <ac:spMk id="3" creationId="{1D113422-9DF6-EF63-B15F-95679A9C52DC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60"/>
            <ac:spMk id="4" creationId="{2294CECF-CEAD-3BD3-7E5E-3E0393E573D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0"/>
            <ac:spMk id="26626" creationId="{7A8E0AFA-01CE-41D2-B83F-9F7243CE8C2D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6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1"/>
            <ac:spMk id="2" creationId="{0AD977E4-08D5-7681-F70E-099DF00B11BD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1"/>
            <ac:spMk id="3" creationId="{CFCA86FE-98C2-EFA8-541A-F585617C7531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61"/>
            <ac:spMk id="4" creationId="{00C73543-959C-D450-53EB-C76E149FEE0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1"/>
            <ac:spMk id="34818" creationId="{BBC952A8-C6F2-4247-AAA6-A0FD865283B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1"/>
            <ac:spMk id="34819" creationId="{B40AB73B-055F-4D5D-997B-F04836742E41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63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3"/>
            <ac:spMk id="2" creationId="{15127CFC-CBC9-653D-97DD-DBFF362C5F22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3"/>
            <ac:spMk id="3" creationId="{0824E1C5-9822-3DC1-7777-B29B6854352B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63"/>
            <ac:spMk id="4" creationId="{4CD36684-7664-6AEF-B60A-5D9F995DFD33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3"/>
            <ac:spMk id="36866" creationId="{764AC02E-E41F-46F8-AB7D-B5616F48344A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3"/>
            <ac:spMk id="36867" creationId="{2A855027-4195-4654-9750-3AA93B73284D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6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4"/>
            <ac:spMk id="2" creationId="{F221F778-13B0-32A5-B57F-1A78E70DD169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4"/>
            <ac:spMk id="3" creationId="{E4A83925-67FB-655A-E276-2D71DABD9073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64"/>
            <ac:spMk id="4" creationId="{A56B8CAC-AC6A-11FE-A83F-E188963BA21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4"/>
            <ac:spMk id="39938" creationId="{60644225-21A8-4691-99DE-5A23AE5833A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4"/>
            <ac:spMk id="39939" creationId="{D703547F-8757-4059-B0DB-0941113BB6DC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6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6"/>
            <ac:spMk id="2" creationId="{593B5F7F-685E-D68F-54CA-78FB928FF29F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66"/>
            <ac:spMk id="3" creationId="{C9964B5B-BE7D-D164-43CE-DF0AE083B7DD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66"/>
            <ac:spMk id="4" creationId="{81BF805E-C735-C71B-7385-F8A112FABABE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6"/>
            <ac:spMk id="79874" creationId="{A537DDAE-40B0-4C82-9422-BF166B9CB73E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66"/>
            <ac:spMk id="79875" creationId="{23317C17-2529-4CC8-A78E-1D282D609B22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4234517732" sldId="36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34517732" sldId="367"/>
            <ac:spMk id="2" creationId="{94209422-4E96-BBF9-8E56-4A1BD62C4AA9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34517732" sldId="367"/>
            <ac:spMk id="3" creationId="{7A13B910-0137-9CC7-D8C3-BC83E69D873D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4234517732" sldId="367"/>
            <ac:spMk id="4" creationId="{E13721E1-2F8C-7CA4-8595-4E52E87812A1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4234517732" sldId="367"/>
            <ac:spMk id="48130" creationId="{241EA749-5F42-4DDF-91AF-C39281ECA8AD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4234517732" sldId="367"/>
            <ac:spMk id="48131" creationId="{4D3327B7-8FD8-4AB6-82B1-9B1A1B47B9CD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383480689" sldId="36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83480689" sldId="369"/>
            <ac:spMk id="2" creationId="{284A10D5-6F02-AB86-3BED-480A12FA78D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83480689" sldId="369"/>
            <ac:spMk id="3" creationId="{9D78A151-73A4-65CC-FB49-A3BFC2B7BF35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383480689" sldId="369"/>
            <ac:spMk id="4" creationId="{EFE115AB-E81A-A51E-7DC3-5E4FB1D22BC6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83480689" sldId="369"/>
            <ac:spMk id="50178" creationId="{C1410AFB-466A-4B08-A8E9-FA44DF2206BF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2776590847" sldId="37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776590847" sldId="370"/>
            <ac:spMk id="2" creationId="{35A79440-6C3C-513D-D7E5-5B6359611DF6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776590847" sldId="370"/>
            <ac:spMk id="3" creationId="{C405797A-EB9F-C10C-D782-C596F6E7CBD0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776590847" sldId="370"/>
            <ac:spMk id="4" creationId="{729992A0-20F6-C384-C82E-548DA4875C6E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2776590847" sldId="370"/>
            <ac:spMk id="52226" creationId="{20841D46-E229-498E-9F1F-A94657CB7458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2776590847" sldId="370"/>
            <ac:spMk id="52227" creationId="{2C6B238E-3C2D-4092-8CEA-97744AAE8F40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93671000" sldId="37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93671000" sldId="371"/>
            <ac:spMk id="2" creationId="{D78BEB88-5AF3-9943-1AE6-146BD11582D8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93671000" sldId="371"/>
            <ac:spMk id="3" creationId="{4BD4AD4B-B4A2-5E7D-A45A-C7848773E1B9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93671000" sldId="371"/>
            <ac:spMk id="4" creationId="{235CEA09-3686-6CD9-470F-D2FC54AFFE43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93671000" sldId="371"/>
            <ac:spMk id="55298" creationId="{4773C3BE-9EC6-4AC9-BFED-6703722AE48E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93671000" sldId="371"/>
            <ac:spMk id="55299" creationId="{2F915434-FD64-4DB0-A829-8C9E2B7AC5B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675199779" sldId="372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675199779" sldId="372"/>
            <ac:spMk id="2" creationId="{634C1F96-327C-4E88-66B3-E7E06260387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675199779" sldId="372"/>
            <ac:spMk id="3" creationId="{B19BA49D-A8E2-3F7A-E9ED-2E7FB552DBE8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675199779" sldId="372"/>
            <ac:spMk id="4" creationId="{BD4D8E18-3B7B-6AB8-5311-0258C79B723C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675199779" sldId="372"/>
            <ac:spMk id="57346" creationId="{399C69F4-7B4D-4100-A321-7296749C9C1C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7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4"/>
            <ac:spMk id="2" creationId="{56BFB4BE-E7FD-8A02-DF64-44ECC79B6DD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4"/>
            <ac:spMk id="3" creationId="{B8DC06DE-CD8E-5C29-FB4A-5E2D0554EA5B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74"/>
            <ac:spMk id="4" creationId="{08A964D0-17FD-C877-13C0-F699042C474A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4"/>
            <ac:spMk id="63490" creationId="{7290B74C-531F-48AF-B9FC-4141DDA6862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75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5"/>
            <ac:spMk id="2" creationId="{80E4E839-B4E4-CD37-BA8F-A2959741DB79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5"/>
            <ac:spMk id="3" creationId="{2CB1DCA7-F60F-C9F6-81E8-27601ECA4D2F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75"/>
            <ac:spMk id="4" creationId="{C2D42A21-6A5B-262A-D2BB-B9CB93B8B85F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5"/>
            <ac:spMk id="59394" creationId="{5293F34F-C9FD-4545-B67F-0AFEB04F0A3B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5"/>
            <ac:spMk id="59395" creationId="{3CA3B3A3-4D5F-45EB-B9C7-25CB392E86A3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7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6"/>
            <ac:spMk id="2" creationId="{6B98F6E3-6488-0873-BC47-A19570DCB3EF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6"/>
            <ac:spMk id="3" creationId="{6146E178-55E4-04D0-97F6-0499E894B1ED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76"/>
            <ac:spMk id="4" creationId="{BE92E151-0047-704E-2866-6FA26A97E820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6"/>
            <ac:spMk id="67586" creationId="{901A0C21-C290-480E-A594-A720E66F246F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6"/>
            <ac:spMk id="67587" creationId="{9297C259-8FFF-444B-B901-A11F92099A2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7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7"/>
            <ac:spMk id="2" creationId="{F24D8629-4BCD-8C56-059D-CBB5ADC84D12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7"/>
            <ac:spMk id="3" creationId="{C63FDB2C-0B00-E75F-23F7-62C182E97AD7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77"/>
            <ac:spMk id="4" creationId="{B2AFB74F-E82A-3D9C-255E-73DC7D865AF1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7"/>
            <ac:spMk id="69634" creationId="{DA50E938-3020-46E3-B296-A67E7CFD938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7"/>
            <ac:spMk id="69635" creationId="{D4C6DC0E-B371-44AD-AC31-D9E79C80218B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78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8"/>
            <ac:spMk id="2" creationId="{8B4A07F8-8B01-55D4-8F50-5D7D832D99C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8"/>
            <ac:spMk id="3" creationId="{83DD79E5-0544-FB49-C82E-3548CC6C17BC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78"/>
            <ac:spMk id="4" creationId="{757A92F7-7A4B-5C40-E0A7-6EA07CA208F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8"/>
            <ac:spMk id="71682" creationId="{4E63581D-8ED3-4026-94C0-CCB0731C5397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8"/>
            <ac:spMk id="71683" creationId="{5F49578D-CEFD-4613-A40B-360A0128FDA1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7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9"/>
            <ac:spMk id="2" creationId="{C7CE7AED-A56E-8903-88BA-D6676B46D86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79"/>
            <ac:spMk id="3" creationId="{90261DCE-834D-0B86-3AE4-556E8ECC37F1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79"/>
            <ac:spMk id="4" creationId="{C8062260-45E6-EB51-76F9-ABC21A9F23A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9"/>
            <ac:spMk id="73730" creationId="{E2DBCB9D-11F1-4C2F-AE3C-A4279C1AC3B6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79"/>
            <ac:spMk id="73731" creationId="{CB3E2804-3594-4FE6-B024-FDD528C64534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8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0"/>
            <ac:spMk id="2" creationId="{F96EEFA1-0470-8D25-704C-4C8B46BF0A09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0"/>
            <ac:spMk id="3" creationId="{9F62D658-6B1A-A58E-195A-7063F3C4E7B4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80"/>
            <ac:spMk id="4" creationId="{E0CD7C22-5713-F3E6-5EFC-B0A39C475046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0"/>
            <ac:spMk id="75778" creationId="{34356D79-FDD9-4791-982C-EE2F463757A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0"/>
            <ac:spMk id="75779" creationId="{1F5FDAA8-710E-46B8-93CA-E18EDA4EF350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8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1"/>
            <ac:spMk id="2" creationId="{51D6B680-3726-2675-0D6A-70BD12816A9E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1"/>
            <ac:spMk id="3" creationId="{D7A159AE-A483-7D12-6346-54533684C683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81"/>
            <ac:spMk id="4" creationId="{9DDAC249-769A-41B1-201C-5ED6AC07193F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1"/>
            <ac:spMk id="77826" creationId="{B1040BCA-887F-4395-9A85-D19BCFAF11EF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1"/>
            <ac:spMk id="77827" creationId="{0C2520A7-ADB5-4458-BC11-9B331339D636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8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4"/>
            <ac:spMk id="2" creationId="{A24A1334-B2B3-8684-29B6-82D2F774ECA5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4"/>
            <ac:spMk id="3" creationId="{8341ED8D-CC4C-1200-3DDE-D90B59653739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84"/>
            <ac:spMk id="4" creationId="{B8F87BD0-B893-5C34-BE0A-1E05B4A27BAC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4"/>
            <ac:spMk id="86018" creationId="{9FAB78C6-879F-4288-AFC0-331D64167D9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4"/>
            <ac:spMk id="86019" creationId="{962FE659-1FE7-4FFD-9815-CAC2C16E7482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85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5"/>
            <ac:spMk id="2" creationId="{0CA494AE-5A54-1FD9-D467-17EFA32E9728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5"/>
            <ac:spMk id="3" creationId="{BA88E0DC-DAAA-3F2D-8BA4-29187FBEE918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85"/>
            <ac:spMk id="4" creationId="{79F3F859-8E36-335F-7768-45E8C2D98630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5"/>
            <ac:spMk id="88066" creationId="{55965502-F3D9-4181-9CA3-BC0EE691634C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5"/>
            <ac:spMk id="88067" creationId="{83C732FA-AE52-4ECB-BBB8-46683EE73ACD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424880489" sldId="38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4880489" sldId="386"/>
            <ac:spMk id="2" creationId="{52D2A83D-B8D5-5B5C-5111-E147D7A5DB86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4880489" sldId="386"/>
            <ac:spMk id="3" creationId="{CA87142E-CEF5-AD18-C322-1B5B0EE40736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424880489" sldId="386"/>
            <ac:spMk id="4" creationId="{966D9941-4919-AFD4-E09E-C6F5D9C326F9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424880489" sldId="386"/>
            <ac:spMk id="100354" creationId="{71B8082F-3362-4A0A-8D0E-FB22B114750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424880489" sldId="386"/>
            <ac:spMk id="100355" creationId="{3405E8D5-FD1B-4039-BB1E-A9B3B0779F9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8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7"/>
            <ac:spMk id="2" creationId="{2961FDEB-DF7E-FA25-EB55-FE81F57151F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7"/>
            <ac:spMk id="3" creationId="{CD3FF7BC-63E6-45EB-EA3E-C9EACB9D2FA8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87"/>
            <ac:spMk id="4" creationId="{75EAA2D0-87C1-A3EB-D952-8E57359CAAFB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7"/>
            <ac:spMk id="110594" creationId="{2697C8B9-0041-4830-8C83-5FF8CFAF01C1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7"/>
            <ac:spMk id="110595" creationId="{265F30E9-05CB-4D61-971C-5E1743F20FFE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8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9"/>
            <ac:spMk id="2" creationId="{F0B63653-FC4A-1FF8-37ED-572ACAFB89F2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89"/>
            <ac:spMk id="3" creationId="{F156410A-723C-440C-BD7C-4E7DA889F3EE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89"/>
            <ac:spMk id="4" creationId="{B2200E21-592A-DE40-A4AE-4F36BC57E395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89"/>
            <ac:spMk id="102402" creationId="{7362B21A-8A5E-4F20-9A05-0BE89E8793A7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9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0"/>
            <ac:spMk id="2" creationId="{5AF4869A-351C-A6D3-9C3D-474D6489B541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0"/>
            <ac:spMk id="3" creationId="{2D360058-6A91-CC89-D355-CB3562DE78D6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90"/>
            <ac:spMk id="4" creationId="{CCB045BD-A616-7FB8-83C8-7753BFEA8F7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90"/>
            <ac:spMk id="104450" creationId="{BB647B75-B333-4E93-8EF1-19CAA860382B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90"/>
            <ac:spMk id="104451" creationId="{7366DDF6-F84D-4FDE-9942-CC6839DC10B1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9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1"/>
            <ac:spMk id="2" creationId="{406B21EA-8AF7-DC10-A501-6C5E3F23B82F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1"/>
            <ac:spMk id="3" creationId="{BB1A1067-5719-6145-92B7-827262B28AD3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91"/>
            <ac:spMk id="4" creationId="{D8AA4A80-38FD-EE64-84F6-770A5B33650E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91"/>
            <ac:spMk id="90114" creationId="{03622BC2-D8A3-4714-B19A-26A06CC0577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91"/>
            <ac:spMk id="90115" creationId="{C3AAFBD5-73DB-46BC-A327-5E1260FD7D4E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92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2"/>
            <ac:spMk id="2" creationId="{C5D9553B-7765-D3AE-FB10-CB8399E806E4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2"/>
            <ac:spMk id="3" creationId="{53F44F9C-C9A5-51D7-76BB-71B68C310676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92"/>
            <ac:spMk id="4" creationId="{DFEC3186-B142-CAE8-79E0-CDE9F22893FC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92"/>
            <ac:spMk id="111618" creationId="{2E44F3F0-E6BE-450E-AA66-38706C8ED153}"/>
          </ac:spMkLst>
        </pc:spChg>
        <pc:spChg chg="mod">
          <ac:chgData name="Ali Khoshkholghi" userId="eb1d2e93-a1b0-4037-b72f-61317fb22ce1" providerId="ADAL" clId="{72CA7745-AFC3-0D4F-83D8-EC8DB87F2917}" dt="2023-07-03T11:23:42.237" v="648" actId="27636"/>
          <ac:spMkLst>
            <pc:docMk/>
            <pc:sldMk cId="0" sldId="392"/>
            <ac:spMk id="111619" creationId="{4884E438-06FD-4EC5-ACD4-9B0F212ABB7B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93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3"/>
            <ac:spMk id="3" creationId="{BC2A5118-BB58-D236-9B55-0568FBC04207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3"/>
            <ac:spMk id="4" creationId="{6A49A9CF-901F-4F9A-B889-F7C1D594E8C3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93"/>
            <ac:spMk id="5" creationId="{72334F3F-22FD-5017-B378-2E98D66A8733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0" sldId="393"/>
            <ac:spMk id="38914" creationId="{9399C31D-3B45-4819-86D3-3562EEC7442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1699638004" sldId="39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699638004" sldId="394"/>
            <ac:spMk id="2" creationId="{B503D5B1-D235-DE08-E30D-B91EE11C5A70}"/>
          </ac:spMkLst>
        </pc:spChg>
        <pc:spChg chg="mod">
          <ac:chgData name="Ali Khoshkholghi" userId="eb1d2e93-a1b0-4037-b72f-61317fb22ce1" providerId="ADAL" clId="{72CA7745-AFC3-0D4F-83D8-EC8DB87F2917}" dt="2023-07-03T11:23:41.847" v="645"/>
          <ac:spMkLst>
            <pc:docMk/>
            <pc:sldMk cId="1699638004" sldId="394"/>
            <ac:spMk id="3" creationId="{C11DE956-D8D2-CC41-A503-584A2927E681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699638004" sldId="394"/>
            <ac:spMk id="4" creationId="{131791F8-77C5-D925-A39A-8B7AF00ED859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1699638004" sldId="394"/>
            <ac:spMk id="5" creationId="{9A7F386D-9392-4D15-AC9A-FC0EE27F0B2D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1699638004" sldId="394"/>
            <ac:spMk id="97282" creationId="{02D8B42B-EF2E-45B0-B775-843D1784DFC8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3784797541" sldId="395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784797541" sldId="395"/>
            <ac:spMk id="2" creationId="{C8CA5DB8-72A8-B979-7FB3-A42DE1C94A58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784797541" sldId="395"/>
            <ac:spMk id="3" creationId="{B65EB104-0E7A-4FB9-2B00-37D5B97E1E1C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3784797541" sldId="395"/>
            <ac:spMk id="4" creationId="{37A93D19-E6EA-7ACA-103C-8012E68E153F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3784797541" sldId="395"/>
            <ac:spMk id="98306" creationId="{656A40C1-7358-4598-8602-0BC4B24F65A0}"/>
          </ac:spMkLst>
        </pc:spChg>
        <pc:spChg chg="mod">
          <ac:chgData name="Ali Khoshkholghi" userId="eb1d2e93-a1b0-4037-b72f-61317fb22ce1" providerId="ADAL" clId="{72CA7745-AFC3-0D4F-83D8-EC8DB87F2917}" dt="2023-07-03T11:09:14.314" v="596"/>
          <ac:spMkLst>
            <pc:docMk/>
            <pc:sldMk cId="3784797541" sldId="395"/>
            <ac:spMk id="98307" creationId="{0E8AFC19-2093-47C9-8C49-C7118EC3C581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2337351862" sldId="39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337351862" sldId="396"/>
            <ac:spMk id="2" creationId="{4B81A677-71F0-5E89-EBA2-97AF0FD4C895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337351862" sldId="396"/>
            <ac:spMk id="3" creationId="{8DAF9E6A-CFA6-2227-2DCC-91CB8CC5A624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337351862" sldId="396"/>
            <ac:spMk id="4" creationId="{A4BF5CE6-91E3-2A03-0BC6-FEEEBF149746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2337351862" sldId="396"/>
            <ac:spMk id="99330" creationId="{6DFC2181-041F-4221-8028-84EBEE448D21}"/>
          </ac:spMkLst>
        </pc:spChg>
        <pc:spChg chg="mod">
          <ac:chgData name="Ali Khoshkholghi" userId="eb1d2e93-a1b0-4037-b72f-61317fb22ce1" providerId="ADAL" clId="{72CA7745-AFC3-0D4F-83D8-EC8DB87F2917}" dt="2023-07-03T11:09:14.314" v="596"/>
          <ac:spMkLst>
            <pc:docMk/>
            <pc:sldMk cId="2337351862" sldId="396"/>
            <ac:spMk id="99331" creationId="{68AEA443-4F4C-44F5-BED3-7DA9622A4396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398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8"/>
            <ac:spMk id="2" creationId="{236280DA-F1D8-B943-A56B-4D018FFA29F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398"/>
            <ac:spMk id="3" creationId="{B253EBBF-D7FB-7DFB-5FBC-B6A3AE9291CD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398"/>
            <ac:spMk id="4" creationId="{4E09A83A-8DB0-BDC7-42A6-AFCB613D43D0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98"/>
            <ac:spMk id="101378" creationId="{A1829908-11E3-4B1B-A3D2-0806808B690B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398"/>
            <ac:spMk id="101379" creationId="{08F08BF4-93C5-4EF8-B50D-2C9206FFF051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0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0"/>
            <ac:spMk id="2" creationId="{9C63E211-9AE7-7567-99F1-EA5BEC2EE67F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0"/>
            <ac:spMk id="3" creationId="{1C96FD4A-5A2B-3B84-CA9B-EE645EDA6C93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0"/>
            <ac:spMk id="4" creationId="{1D2B7F96-30BD-6325-0540-786CE8123B71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0"/>
            <ac:spMk id="94210" creationId="{967AD9E5-C263-4DD7-BF7C-15DD636247AC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0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1"/>
            <ac:spMk id="2" creationId="{73B6D8E3-E431-9CAC-1371-450BE03A4062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1"/>
            <ac:spMk id="3" creationId="{8D83CCEA-4CCB-D1B5-DEB6-BD0CCF7CA60E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1"/>
            <ac:spMk id="4" creationId="{F8CED83D-55DE-A08A-C640-B676EFA1D035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1"/>
            <ac:spMk id="106498" creationId="{241386D3-7914-4E0D-BD20-DCD46A75AE3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1"/>
            <ac:spMk id="106499" creationId="{63BBC9B6-44FC-4182-AE85-87D204920BBC}"/>
          </ac:spMkLst>
        </pc:spChg>
      </pc:sldChg>
      <pc:sldChg chg="addSp modSp">
        <pc:chgData name="Ali Khoshkholghi" userId="eb1d2e93-a1b0-4037-b72f-61317fb22ce1" providerId="ADAL" clId="{72CA7745-AFC3-0D4F-83D8-EC8DB87F2917}" dt="2023-07-03T11:24:55.491" v="651"/>
        <pc:sldMkLst>
          <pc:docMk/>
          <pc:sldMk cId="0" sldId="402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2"/>
            <ac:spMk id="2" creationId="{BE1C05F5-6339-754A-835C-BB96292B7A3F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2"/>
            <ac:spMk id="3" creationId="{0E13E033-F425-E158-BA05-767A7862FDA2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2"/>
            <ac:spMk id="4" creationId="{F3085488-CFF7-9F24-5874-FDC1FC16566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2"/>
            <ac:spMk id="108546" creationId="{FD6537A6-ABBB-418B-A303-F33ED361BE06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03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3"/>
            <ac:spMk id="2" creationId="{AABCE692-871D-630B-6163-124988A2FDCB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3"/>
            <ac:spMk id="3" creationId="{3092B296-B608-A06C-F28E-924D0EF3DD1E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3"/>
            <ac:spMk id="4" creationId="{B9B65D87-CEDF-EFED-8ECA-18EAECCCDFB9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3"/>
            <ac:spMk id="46082" creationId="{7BF26148-599A-4FED-894F-98876040554D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3"/>
            <ac:spMk id="46083" creationId="{D24405CB-DFA7-47F8-A3F1-1424947399EF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0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4"/>
            <ac:spMk id="2" creationId="{B5F2A48C-2ADD-0B4E-131A-BCC5CB131327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4"/>
            <ac:spMk id="3" creationId="{28E8338A-D927-D75A-C56E-63DCDBFA3D5A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4"/>
            <ac:spMk id="4" creationId="{11CC3679-F5E0-287C-A9F9-2F0E170464A6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4"/>
            <ac:spMk id="44034" creationId="{C0638B96-DF2B-4D8C-9A35-46ABC3264B5E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0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7"/>
            <ac:spMk id="2" creationId="{90BCFFE5-C251-9F4D-4BF5-49745BE40261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7"/>
            <ac:spMk id="3" creationId="{C815D843-5420-5E92-AC83-C55AA3B00A90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7"/>
            <ac:spMk id="4" creationId="{B865B7AA-DBC9-98B6-F8C4-5D95575FCEC7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7"/>
            <ac:spMk id="83970" creationId="{DFB955E8-3E23-4ED8-ACD1-D8F4ED9EAA8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7"/>
            <ac:spMk id="83971" creationId="{2977E9C9-146A-4591-9F2A-95F7D8433681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08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8"/>
            <ac:spMk id="2" creationId="{F51DA48D-2D5A-E06D-C374-37E6E847F242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8"/>
            <ac:spMk id="3" creationId="{1FF610F0-A701-986E-6A8F-DC5C3A8E21DC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8"/>
            <ac:spMk id="4" creationId="{CAED7FFD-0330-2F57-688B-5FEA250B6223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8"/>
            <ac:spMk id="41986" creationId="{DC8143CB-221D-4E46-ACB1-F240385D0011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0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9"/>
            <ac:spMk id="2" creationId="{9A1D8469-3F4B-576D-56C4-87C8ED698B79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09"/>
            <ac:spMk id="3" creationId="{250224C9-1D6A-0B22-481D-6A2425F3DD15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09"/>
            <ac:spMk id="4" creationId="{9FBB31D6-C160-D6C2-8DCE-A5536A04E726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9"/>
            <ac:spMk id="92162" creationId="{5AAFF784-E85C-41DD-9564-2AFE9F2AF85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09"/>
            <ac:spMk id="92163" creationId="{739FC5C6-2924-4E47-B256-294439530617}"/>
          </ac:spMkLst>
        </pc:spChg>
      </pc:sldChg>
      <pc:sldChg chg="addSp delSp modSp del mod modNotesTx">
        <pc:chgData name="Ali Khoshkholghi" userId="eb1d2e93-a1b0-4037-b72f-61317fb22ce1" providerId="ADAL" clId="{72CA7745-AFC3-0D4F-83D8-EC8DB87F2917}" dt="2023-07-03T11:45:45.506" v="699" actId="2696"/>
        <pc:sldMkLst>
          <pc:docMk/>
          <pc:sldMk cId="0" sldId="41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11"/>
            <ac:spMk id="2" creationId="{136A5F7B-352E-EF80-972F-DFD57832F8AF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11"/>
            <ac:spMk id="3" creationId="{5442EE44-3E8E-CB7E-77B9-10740F69F89C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11"/>
            <ac:spMk id="4" creationId="{E6FDA422-5750-4175-A92C-8686DEEA1CD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11"/>
            <ac:spMk id="13314" creationId="{6850503E-0C66-4E1F-85A5-04BB5FC518A5}"/>
          </ac:spMkLst>
        </pc:spChg>
        <pc:picChg chg="del">
          <ac:chgData name="Ali Khoshkholghi" userId="eb1d2e93-a1b0-4037-b72f-61317fb22ce1" providerId="ADAL" clId="{72CA7745-AFC3-0D4F-83D8-EC8DB87F2917}" dt="2023-07-03T11:45:06.620" v="691" actId="21"/>
          <ac:picMkLst>
            <pc:docMk/>
            <pc:sldMk cId="0" sldId="411"/>
            <ac:picMk id="13315" creationId="{21815D40-5D25-4B93-A397-C7A0DFC21190}"/>
          </ac:picMkLst>
        </pc:pic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12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12"/>
            <ac:spMk id="2" creationId="{190F0124-2DA4-C479-D864-F5D363031623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12"/>
            <ac:spMk id="3" creationId="{0C34958C-846C-BA1D-34CC-5E16FB8F4BB7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12"/>
            <ac:spMk id="4" creationId="{4A625399-D027-CB1C-F732-57A593618700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12"/>
            <ac:spMk id="113666" creationId="{ECECFDC0-04E7-4125-BDC9-A8852EAD52A0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0" sldId="413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13"/>
            <ac:spMk id="2" creationId="{397D3ACF-5B26-51A6-1CCE-63E09C2F4C79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0" sldId="413"/>
            <ac:spMk id="3" creationId="{1758ACB6-132D-1A52-3C40-3ABFB5179189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0" sldId="413"/>
            <ac:spMk id="4" creationId="{E34202B6-FAD2-6488-7D36-78C5C8F7D05E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0" sldId="413"/>
            <ac:spMk id="32770" creationId="{0378DBB6-3E76-4D5D-BCF4-7322E5DC03BF}"/>
          </ac:spMkLst>
        </pc:spChg>
      </pc:sldChg>
      <pc:sldChg chg="addSp modSp">
        <pc:chgData name="Ali Khoshkholghi" userId="eb1d2e93-a1b0-4037-b72f-61317fb22ce1" providerId="ADAL" clId="{72CA7745-AFC3-0D4F-83D8-EC8DB87F2917}" dt="2023-07-03T11:24:55.491" v="651"/>
        <pc:sldMkLst>
          <pc:docMk/>
          <pc:sldMk cId="4280181171" sldId="41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80181171" sldId="414"/>
            <ac:spMk id="2" creationId="{D25DFB8E-DCDB-BDC3-D2E2-E3D654844AE2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80181171" sldId="414"/>
            <ac:spMk id="3" creationId="{39E9FA5D-209D-24F7-6F5A-F5BDDCD19E3E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4280181171" sldId="414"/>
            <ac:spMk id="4" creationId="{D5D1A1DF-5AFB-AA32-0942-B6CED1658020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4030651419" sldId="41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030651419" sldId="416"/>
            <ac:spMk id="2" creationId="{C493CA32-256D-2FBF-0469-3899B85240D6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030651419" sldId="416"/>
            <ac:spMk id="3" creationId="{BC3BC9C9-5631-3EEB-8276-D176E81CDCB9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4030651419" sldId="416"/>
            <ac:spMk id="4" creationId="{61615E86-4651-D41C-C09F-025B6BDB7E34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4030651419" sldId="416"/>
            <ac:spMk id="58370" creationId="{80D2F35F-C53D-47E7-B577-3884591241BC}"/>
          </ac:spMkLst>
        </pc:spChg>
      </pc:sldChg>
      <pc:sldChg chg="addSp modSp del mod">
        <pc:chgData name="Ali Khoshkholghi" userId="eb1d2e93-a1b0-4037-b72f-61317fb22ce1" providerId="ADAL" clId="{72CA7745-AFC3-0D4F-83D8-EC8DB87F2917}" dt="2023-07-03T11:27:22.239" v="673" actId="2696"/>
        <pc:sldMkLst>
          <pc:docMk/>
          <pc:sldMk cId="1323037879" sldId="41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323037879" sldId="417"/>
            <ac:spMk id="2" creationId="{B2853C27-A4A5-8EB9-0F0C-BDE08110B44E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323037879" sldId="417"/>
            <ac:spMk id="3" creationId="{2D89E86B-7C4D-3101-1154-758169B17A17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1323037879" sldId="417"/>
            <ac:spMk id="4" creationId="{FC5149DC-4ED4-CAEE-9A1B-4754AEA675B7}"/>
          </ac:spMkLst>
        </pc:spChg>
        <pc:spChg chg="mod">
          <ac:chgData name="Ali Khoshkholghi" userId="eb1d2e93-a1b0-4037-b72f-61317fb22ce1" providerId="ADAL" clId="{72CA7745-AFC3-0D4F-83D8-EC8DB87F2917}" dt="2023-07-03T11:27:00.128" v="672" actId="1076"/>
          <ac:spMkLst>
            <pc:docMk/>
            <pc:sldMk cId="1323037879" sldId="417"/>
            <ac:spMk id="9218" creationId="{FB756355-6FC3-4D1A-BBDC-6B9FBCD76A5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323037879" sldId="417"/>
            <ac:spMk id="9219" creationId="{6838C557-FE18-4536-BEF7-BBF21B888B10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2890568288" sldId="41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890568288" sldId="419"/>
            <ac:spMk id="2" creationId="{F64B69AF-CF3F-E8CC-4390-F7D38FCC66A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890568288" sldId="419"/>
            <ac:spMk id="3" creationId="{AF366FAB-2D00-2D82-C1A0-2843701C7ED9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890568288" sldId="419"/>
            <ac:spMk id="4" creationId="{371E4A52-2F18-EA87-9AE7-82B6439BA984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890568288" sldId="419"/>
            <ac:spMk id="28674" creationId="{296D48A8-E934-4737-801F-5300BF99F52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890568288" sldId="419"/>
            <ac:spMk id="28675" creationId="{5671F379-5298-4D0E-A99C-F90AC4610954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1570063602" sldId="42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570063602" sldId="420"/>
            <ac:spMk id="2" creationId="{4CCEB2FD-F88F-FCFA-0519-3D30BED20978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570063602" sldId="420"/>
            <ac:spMk id="3" creationId="{54A33E21-4D58-C781-477A-2E8713598FA3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1570063602" sldId="420"/>
            <ac:spMk id="4" creationId="{FA4F7F6C-19C1-858A-132C-21EB196200BB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570063602" sldId="420"/>
            <ac:spMk id="34818" creationId="{BBC952A8-C6F2-4247-AAA6-A0FD865283B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570063602" sldId="420"/>
            <ac:spMk id="34819" creationId="{B40AB73B-055F-4D5D-997B-F04836742E41}"/>
          </ac:spMkLst>
        </pc:spChg>
      </pc:sldChg>
      <pc:sldChg chg="addSp modSp del">
        <pc:chgData name="Ali Khoshkholghi" userId="eb1d2e93-a1b0-4037-b72f-61317fb22ce1" providerId="ADAL" clId="{72CA7745-AFC3-0D4F-83D8-EC8DB87F2917}" dt="2023-07-03T11:46:20.837" v="701" actId="2696"/>
        <pc:sldMkLst>
          <pc:docMk/>
          <pc:sldMk cId="818157632" sldId="42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818157632" sldId="421"/>
            <ac:spMk id="2" creationId="{AD739B95-B7B7-73FD-B936-17A209035BB4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818157632" sldId="421"/>
            <ac:spMk id="3" creationId="{BC9379D4-8F88-21EB-7D71-6B0B4CF2EE23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818157632" sldId="421"/>
            <ac:spMk id="4" creationId="{BA3D2C23-A46A-4819-A687-1ED08470ADF1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818157632" sldId="421"/>
            <ac:spMk id="20483" creationId="{F3E9582F-73D2-4BB5-8C85-155733606EC2}"/>
          </ac:spMkLst>
        </pc:spChg>
      </pc:sldChg>
      <pc:sldChg chg="addSp modSp">
        <pc:chgData name="Ali Khoshkholghi" userId="eb1d2e93-a1b0-4037-b72f-61317fb22ce1" providerId="ADAL" clId="{72CA7745-AFC3-0D4F-83D8-EC8DB87F2917}" dt="2023-07-03T11:24:55.491" v="651"/>
        <pc:sldMkLst>
          <pc:docMk/>
          <pc:sldMk cId="26530386" sldId="422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6530386" sldId="422"/>
            <ac:spMk id="2" creationId="{A074E363-18F9-204E-1D42-05C4D739941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6530386" sldId="422"/>
            <ac:spMk id="3" creationId="{3C7D7BD2-F74D-3920-C3CB-3870B3E410FD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6530386" sldId="422"/>
            <ac:spMk id="4" creationId="{52A6074A-FF16-EE53-3F61-C2F80C30083B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6530386" sldId="422"/>
            <ac:spMk id="20483" creationId="{F3E9582F-73D2-4BB5-8C85-155733606EC2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1975106829" sldId="423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975106829" sldId="423"/>
            <ac:spMk id="2" creationId="{FE887D60-101D-6CE4-164E-95A553845436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975106829" sldId="423"/>
            <ac:spMk id="3" creationId="{DADB79A4-AC69-CF92-D056-FA69C9EB9545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1975106829" sldId="423"/>
            <ac:spMk id="4" creationId="{F58F3F04-3BA1-0728-4E1B-B4251DC3B195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975106829" sldId="423"/>
            <ac:spMk id="36866" creationId="{764AC02E-E41F-46F8-AB7D-B5616F48344A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975106829" sldId="423"/>
            <ac:spMk id="36867" creationId="{2A855027-4195-4654-9750-3AA93B73284D}"/>
          </ac:spMkLst>
        </pc:spChg>
      </pc:sldChg>
      <pc:sldChg chg="addSp modSp">
        <pc:chgData name="Ali Khoshkholghi" userId="eb1d2e93-a1b0-4037-b72f-61317fb22ce1" providerId="ADAL" clId="{72CA7745-AFC3-0D4F-83D8-EC8DB87F2917}" dt="2023-07-03T11:24:55.491" v="651"/>
        <pc:sldMkLst>
          <pc:docMk/>
          <pc:sldMk cId="630411232" sldId="42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630411232" sldId="424"/>
            <ac:spMk id="2" creationId="{5A7D7EA3-35F4-4E91-7DD9-536DB0845136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630411232" sldId="424"/>
            <ac:spMk id="3" creationId="{10F855A6-C2D5-E645-6EE0-722EAA397558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630411232" sldId="424"/>
            <ac:spMk id="4" creationId="{F75BF9D3-8ED0-C93C-10C3-8CC6CEAE939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630411232" sldId="424"/>
            <ac:spMk id="20483" creationId="{F3E9582F-73D2-4BB5-8C85-155733606EC2}"/>
          </ac:spMkLst>
        </pc:spChg>
      </pc:sldChg>
      <pc:sldChg chg="addSp modSp">
        <pc:chgData name="Ali Khoshkholghi" userId="eb1d2e93-a1b0-4037-b72f-61317fb22ce1" providerId="ADAL" clId="{72CA7745-AFC3-0D4F-83D8-EC8DB87F2917}" dt="2023-07-03T11:24:55.491" v="651"/>
        <pc:sldMkLst>
          <pc:docMk/>
          <pc:sldMk cId="2948303507" sldId="425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948303507" sldId="425"/>
            <ac:spMk id="2" creationId="{66CAA35F-3D98-0E9F-AA5E-5A05014C34E8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948303507" sldId="425"/>
            <ac:spMk id="3" creationId="{2BC63875-131B-550C-34D4-C902B096D77E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948303507" sldId="425"/>
            <ac:spMk id="4" creationId="{0CE491C2-0E91-B46C-C1B0-D8D5F8FC2AE7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948303507" sldId="425"/>
            <ac:spMk id="20483" creationId="{F3E9582F-73D2-4BB5-8C85-155733606EC2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387765787" sldId="42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87765787" sldId="426"/>
            <ac:spMk id="2" creationId="{B8EAE0EF-0EB2-6CF1-D151-CED5B7DFAB56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87765787" sldId="426"/>
            <ac:spMk id="3" creationId="{9D071614-1121-B1FA-AC50-6DEDA0829A1B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387765787" sldId="426"/>
            <ac:spMk id="4" creationId="{FF725AC5-1F19-E6BE-7A7C-2542170B5D4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87765787" sldId="426"/>
            <ac:spMk id="61442" creationId="{0E1443AA-0E9D-4C48-8D3D-68212E6D683A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87765787" sldId="426"/>
            <ac:spMk id="61443" creationId="{791B5A88-3ACB-440F-8638-FDCD2CDEF4EB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1990771269" sldId="42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990771269" sldId="427"/>
            <ac:spMk id="2" creationId="{FECE1C50-F7FA-41E3-9077-A3828CC60ED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990771269" sldId="427"/>
            <ac:spMk id="3" creationId="{C3B7AA6D-C59E-1F7F-BE3F-C6FA59C7DB18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1990771269" sldId="427"/>
            <ac:spMk id="4" creationId="{3C9F0ACF-F16B-EBAC-F07E-942A2D9025E1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990771269" sldId="427"/>
            <ac:spMk id="61442" creationId="{0E1443AA-0E9D-4C48-8D3D-68212E6D683A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990771269" sldId="427"/>
            <ac:spMk id="61443" creationId="{791B5A88-3ACB-440F-8638-FDCD2CDEF4EB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3654188609" sldId="429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654188609" sldId="429"/>
            <ac:spMk id="2" creationId="{79FFD217-F0F3-F2D7-CB9B-02E090C0F9FC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654188609" sldId="429"/>
            <ac:spMk id="3" creationId="{5380403F-9FC1-584E-628C-BA216C184CFE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3654188609" sldId="429"/>
            <ac:spMk id="4" creationId="{6BD17548-68F8-41E0-1F9A-2C6322D46E59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654188609" sldId="429"/>
            <ac:spMk id="65538" creationId="{7866BADE-D230-495A-94F4-5193A1998DC6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654188609" sldId="429"/>
            <ac:spMk id="65539" creationId="{885FC6BD-4EBE-4675-8C44-D83682A4CAB4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4218784340" sldId="430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18784340" sldId="430"/>
            <ac:spMk id="2" creationId="{BC13A97C-5D10-639B-78C3-BBBB26E33B4D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4218784340" sldId="430"/>
            <ac:spMk id="3" creationId="{DF23C36B-25B9-E51D-2D00-0E726901E0B2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4218784340" sldId="430"/>
            <ac:spMk id="4" creationId="{6932A811-B038-BCA0-0776-D5B84C9F09BC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4218784340" sldId="430"/>
            <ac:spMk id="67586" creationId="{901A0C21-C290-480E-A594-A720E66F246F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2818565648" sldId="431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818565648" sldId="431"/>
            <ac:spMk id="2" creationId="{CF935D90-CF4C-C9F3-7066-E0DA9C00B3BE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818565648" sldId="431"/>
            <ac:spMk id="3" creationId="{F4519F42-FE36-22C8-083D-A52162AB74F6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818565648" sldId="431"/>
            <ac:spMk id="4" creationId="{89505FB6-A858-E769-FDE3-01C0E37809E1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818565648" sldId="431"/>
            <ac:spMk id="106498" creationId="{241386D3-7914-4E0D-BD20-DCD46A75AE3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818565648" sldId="431"/>
            <ac:spMk id="106499" creationId="{63BBC9B6-44FC-4182-AE85-87D204920BBC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3017129735" sldId="432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017129735" sldId="432"/>
            <ac:spMk id="2" creationId="{ADF1D99F-C0B8-82AA-108A-D11EC5F510E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017129735" sldId="432"/>
            <ac:spMk id="3" creationId="{891456EE-08B8-22A5-B4BD-5368EC1EB3C5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3017129735" sldId="432"/>
            <ac:spMk id="4" creationId="{2B3089C6-FC42-29F2-F66D-DBCD4961B6D9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017129735" sldId="432"/>
            <ac:spMk id="100354" creationId="{71B8082F-3362-4A0A-8D0E-FB22B114750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017129735" sldId="432"/>
            <ac:spMk id="100355" creationId="{3405E8D5-FD1B-4039-BB1E-A9B3B0779F9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3827084463" sldId="434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827084463" sldId="434"/>
            <ac:spMk id="2" creationId="{0154BF83-4F57-7DD6-D45C-BFABF43B54AA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3827084463" sldId="434"/>
            <ac:spMk id="3" creationId="{3CF77AFE-AEA1-DE3E-011F-345B394EED31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3827084463" sldId="434"/>
            <ac:spMk id="4" creationId="{3264C627-B649-EAB5-87CE-C25E424897F8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827084463" sldId="434"/>
            <ac:spMk id="96258" creationId="{D0ECE790-B0BE-4135-98DE-2C481E02F542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3827084463" sldId="434"/>
            <ac:spMk id="96259" creationId="{3ECA8FF4-005A-4361-BF3A-BAC35BECFBC5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2023772516" sldId="435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023772516" sldId="435"/>
            <ac:spMk id="2" creationId="{39AC2ED1-743B-1B6F-FEF0-405BB087C0BE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023772516" sldId="435"/>
            <ac:spMk id="3" creationId="{86C837BA-51D3-F25F-A738-DCD2B51F6566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023772516" sldId="435"/>
            <ac:spMk id="4" creationId="{92B1FD65-4DAE-0070-ACA8-71E3E7A9138D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023772516" sldId="435"/>
            <ac:spMk id="39939" creationId="{CD4D4AE1-901A-6A46-BAD0-039ED90103A5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2023772516" sldId="435"/>
            <ac:spMk id="81922" creationId="{AA8D59F3-EABB-4542-87C7-F8AE7CD1FD34}"/>
          </ac:spMkLst>
        </pc:spChg>
      </pc:sldChg>
      <pc:sldChg chg="addSp modSp mod">
        <pc:chgData name="Ali Khoshkholghi" userId="eb1d2e93-a1b0-4037-b72f-61317fb22ce1" providerId="ADAL" clId="{72CA7745-AFC3-0D4F-83D8-EC8DB87F2917}" dt="2023-07-03T11:24:55.491" v="651"/>
        <pc:sldMkLst>
          <pc:docMk/>
          <pc:sldMk cId="2441439607" sldId="436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441439607" sldId="436"/>
            <ac:spMk id="3" creationId="{60DF855F-ED07-4D60-C6C7-B482D1D9B4D0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2441439607" sldId="436"/>
            <ac:spMk id="4" creationId="{1201544B-70C9-F01D-12DD-531167DB7ACA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2441439607" sldId="436"/>
            <ac:spMk id="5" creationId="{A5CD456E-E911-73D0-1F81-44FB0353AACD}"/>
          </ac:spMkLst>
        </pc:spChg>
        <pc:spChg chg="mod">
          <ac:chgData name="Ali Khoshkholghi" userId="eb1d2e93-a1b0-4037-b72f-61317fb22ce1" providerId="ADAL" clId="{72CA7745-AFC3-0D4F-83D8-EC8DB87F2917}" dt="2023-07-03T11:09:14.879" v="598"/>
          <ac:spMkLst>
            <pc:docMk/>
            <pc:sldMk cId="2441439607" sldId="436"/>
            <ac:spMk id="486402" creationId="{00000000-0000-0000-0000-000000000000}"/>
          </ac:spMkLst>
        </pc:spChg>
      </pc:sldChg>
      <pc:sldChg chg="addSp delSp modSp mod setBg">
        <pc:chgData name="Ali Khoshkholghi" userId="eb1d2e93-a1b0-4037-b72f-61317fb22ce1" providerId="ADAL" clId="{72CA7745-AFC3-0D4F-83D8-EC8DB87F2917}" dt="2023-07-03T11:26:48.445" v="671" actId="1076"/>
        <pc:sldMkLst>
          <pc:docMk/>
          <pc:sldMk cId="1074276015" sldId="437"/>
        </pc:sldMkLst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074276015" sldId="437"/>
            <ac:spMk id="2" creationId="{4EE832BF-B0BA-88E4-4E78-191FE8B69B03}"/>
          </ac:spMkLst>
        </pc:spChg>
        <pc:spChg chg="add del mod">
          <ac:chgData name="Ali Khoshkholghi" userId="eb1d2e93-a1b0-4037-b72f-61317fb22ce1" providerId="ADAL" clId="{72CA7745-AFC3-0D4F-83D8-EC8DB87F2917}" dt="2023-07-03T11:16:22.860" v="640" actId="478"/>
          <ac:spMkLst>
            <pc:docMk/>
            <pc:sldMk cId="1074276015" sldId="437"/>
            <ac:spMk id="2" creationId="{9672AEF8-8714-7B89-3BBA-3DE15CB2160D}"/>
          </ac:spMkLst>
        </pc:spChg>
        <pc:spChg chg="add mod">
          <ac:chgData name="Ali Khoshkholghi" userId="eb1d2e93-a1b0-4037-b72f-61317fb22ce1" providerId="ADAL" clId="{72CA7745-AFC3-0D4F-83D8-EC8DB87F2917}" dt="2023-07-03T11:24:10.960" v="650"/>
          <ac:spMkLst>
            <pc:docMk/>
            <pc:sldMk cId="1074276015" sldId="437"/>
            <ac:spMk id="3" creationId="{99AD84E0-90C7-13EF-EE52-81E652861DE4}"/>
          </ac:spMkLst>
        </pc:spChg>
        <pc:spChg chg="add mod">
          <ac:chgData name="Ali Khoshkholghi" userId="eb1d2e93-a1b0-4037-b72f-61317fb22ce1" providerId="ADAL" clId="{72CA7745-AFC3-0D4F-83D8-EC8DB87F2917}" dt="2023-07-03T11:24:55.491" v="651"/>
          <ac:spMkLst>
            <pc:docMk/>
            <pc:sldMk cId="1074276015" sldId="437"/>
            <ac:spMk id="4" creationId="{2E85846E-A47E-0E33-AD5C-84B9CE455924}"/>
          </ac:spMkLst>
        </pc:spChg>
        <pc:spChg chg="mod">
          <ac:chgData name="Ali Khoshkholghi" userId="eb1d2e93-a1b0-4037-b72f-61317fb22ce1" providerId="ADAL" clId="{72CA7745-AFC3-0D4F-83D8-EC8DB87F2917}" dt="2023-07-03T11:26:48.445" v="671" actId="1076"/>
          <ac:spMkLst>
            <pc:docMk/>
            <pc:sldMk cId="1074276015" sldId="437"/>
            <ac:spMk id="7170" creationId="{1776E12C-0A8F-49FF-8988-D53352F14B90}"/>
          </ac:spMkLst>
        </pc:spChg>
        <pc:spChg chg="mod">
          <ac:chgData name="Ali Khoshkholghi" userId="eb1d2e93-a1b0-4037-b72f-61317fb22ce1" providerId="ADAL" clId="{72CA7745-AFC3-0D4F-83D8-EC8DB87F2917}" dt="2023-07-03T11:19:18.828" v="644"/>
          <ac:spMkLst>
            <pc:docMk/>
            <pc:sldMk cId="1074276015" sldId="437"/>
            <ac:spMk id="7171" creationId="{D002EA22-F1BB-4F36-8EAD-4A3CBBBFD932}"/>
          </ac:spMkLst>
        </pc:spChg>
      </pc:sldChg>
      <pc:sldMasterChg chg="modSldLayout">
        <pc:chgData name="Ali Khoshkholghi" userId="eb1d2e93-a1b0-4037-b72f-61317fb22ce1" providerId="ADAL" clId="{72CA7745-AFC3-0D4F-83D8-EC8DB87F2917}" dt="2023-07-03T11:23:41.847" v="645"/>
        <pc:sldMasterMkLst>
          <pc:docMk/>
          <pc:sldMasterMk cId="1406258768" sldId="2147484072"/>
        </pc:sldMasterMkLst>
        <pc:sldLayoutChg chg="delSp">
          <pc:chgData name="Ali Khoshkholghi" userId="eb1d2e93-a1b0-4037-b72f-61317fb22ce1" providerId="ADAL" clId="{72CA7745-AFC3-0D4F-83D8-EC8DB87F2917}" dt="2023-07-03T11:23:41.847" v="645"/>
          <pc:sldLayoutMkLst>
            <pc:docMk/>
            <pc:sldMasterMk cId="1406258768" sldId="2147484072"/>
            <pc:sldLayoutMk cId="4020336009" sldId="2147484084"/>
          </pc:sldLayoutMkLst>
          <pc:spChg chg="del">
            <ac:chgData name="Ali Khoshkholghi" userId="eb1d2e93-a1b0-4037-b72f-61317fb22ce1" providerId="ADAL" clId="{72CA7745-AFC3-0D4F-83D8-EC8DB87F2917}" dt="2023-07-03T11:23:41.847" v="645"/>
            <ac:spMkLst>
              <pc:docMk/>
              <pc:sldMasterMk cId="1406258768" sldId="2147484072"/>
              <pc:sldLayoutMk cId="4020336009" sldId="2147484084"/>
              <ac:spMk id="7" creationId="{3E29D3E6-430F-439A-B7E4-DBD6A407A147}"/>
            </ac:spMkLst>
          </pc:spChg>
          <pc:spChg chg="del">
            <ac:chgData name="Ali Khoshkholghi" userId="eb1d2e93-a1b0-4037-b72f-61317fb22ce1" providerId="ADAL" clId="{72CA7745-AFC3-0D4F-83D8-EC8DB87F2917}" dt="2023-07-03T11:23:41.847" v="645"/>
            <ac:spMkLst>
              <pc:docMk/>
              <pc:sldMasterMk cId="1406258768" sldId="2147484072"/>
              <pc:sldLayoutMk cId="4020336009" sldId="2147484084"/>
              <ac:spMk id="8" creationId="{3EBF474A-C9EA-4112-BDD8-3544E23F5898}"/>
            </ac:spMkLst>
          </pc:spChg>
          <pc:spChg chg="del">
            <ac:chgData name="Ali Khoshkholghi" userId="eb1d2e93-a1b0-4037-b72f-61317fb22ce1" providerId="ADAL" clId="{72CA7745-AFC3-0D4F-83D8-EC8DB87F2917}" dt="2023-07-03T11:23:41.847" v="645"/>
            <ac:spMkLst>
              <pc:docMk/>
              <pc:sldMasterMk cId="1406258768" sldId="2147484072"/>
              <pc:sldLayoutMk cId="4020336009" sldId="2147484084"/>
              <ac:spMk id="10" creationId="{94A9A856-762E-4DC7-9B2F-F993E5BF7A0D}"/>
            </ac:spMkLst>
          </pc:spChg>
          <pc:grpChg chg="del">
            <ac:chgData name="Ali Khoshkholghi" userId="eb1d2e93-a1b0-4037-b72f-61317fb22ce1" providerId="ADAL" clId="{72CA7745-AFC3-0D4F-83D8-EC8DB87F2917}" dt="2023-07-03T11:23:41.847" v="645"/>
            <ac:grpSpMkLst>
              <pc:docMk/>
              <pc:sldMasterMk cId="1406258768" sldId="2147484072"/>
              <pc:sldLayoutMk cId="4020336009" sldId="2147484084"/>
              <ac:grpSpMk id="3" creationId="{51A2E241-E71B-4B35-B69B-2D69D5409309}"/>
            </ac:grpSpMkLst>
          </pc:grpChg>
          <pc:picChg chg="del">
            <ac:chgData name="Ali Khoshkholghi" userId="eb1d2e93-a1b0-4037-b72f-61317fb22ce1" providerId="ADAL" clId="{72CA7745-AFC3-0D4F-83D8-EC8DB87F2917}" dt="2023-07-03T11:23:41.847" v="645"/>
            <ac:picMkLst>
              <pc:docMk/>
              <pc:sldMasterMk cId="1406258768" sldId="2147484072"/>
              <pc:sldLayoutMk cId="4020336009" sldId="2147484084"/>
              <ac:picMk id="9" creationId="{6F57BE7D-8CFC-4E3D-B9D3-E99A00EC1F45}"/>
            </ac:picMkLst>
          </pc:picChg>
        </pc:sldLayoutChg>
      </pc:sldMasterChg>
      <pc:sldMasterChg chg="modSldLayout">
        <pc:chgData name="Ali Khoshkholghi" userId="eb1d2e93-a1b0-4037-b72f-61317fb22ce1" providerId="ADAL" clId="{72CA7745-AFC3-0D4F-83D8-EC8DB87F2917}" dt="2023-07-03T11:09:14.879" v="598"/>
        <pc:sldMasterMkLst>
          <pc:docMk/>
          <pc:sldMasterMk cId="1854124653" sldId="2147484072"/>
        </pc:sldMasterMkLst>
        <pc:sldLayoutChg chg="addSp delSp">
          <pc:chgData name="Ali Khoshkholghi" userId="eb1d2e93-a1b0-4037-b72f-61317fb22ce1" providerId="ADAL" clId="{72CA7745-AFC3-0D4F-83D8-EC8DB87F2917}" dt="2023-07-03T11:09:14.879" v="598"/>
          <pc:sldLayoutMkLst>
            <pc:docMk/>
            <pc:sldMasterMk cId="1854124653" sldId="2147484072"/>
            <pc:sldLayoutMk cId="660628573" sldId="2147484084"/>
          </pc:sldLayoutMkLst>
          <pc:spChg chg="add del">
            <ac:chgData name="Ali Khoshkholghi" userId="eb1d2e93-a1b0-4037-b72f-61317fb22ce1" providerId="ADAL" clId="{72CA7745-AFC3-0D4F-83D8-EC8DB87F2917}" dt="2023-07-03T11:09:14.879" v="598"/>
            <ac:spMkLst>
              <pc:docMk/>
              <pc:sldMasterMk cId="1854124653" sldId="2147484072"/>
              <pc:sldLayoutMk cId="660628573" sldId="2147484084"/>
              <ac:spMk id="7" creationId="{3E29D3E6-430F-439A-B7E4-DBD6A407A147}"/>
            </ac:spMkLst>
          </pc:spChg>
          <pc:spChg chg="add del">
            <ac:chgData name="Ali Khoshkholghi" userId="eb1d2e93-a1b0-4037-b72f-61317fb22ce1" providerId="ADAL" clId="{72CA7745-AFC3-0D4F-83D8-EC8DB87F2917}" dt="2023-07-03T11:09:14.879" v="598"/>
            <ac:spMkLst>
              <pc:docMk/>
              <pc:sldMasterMk cId="1854124653" sldId="2147484072"/>
              <pc:sldLayoutMk cId="660628573" sldId="2147484084"/>
              <ac:spMk id="8" creationId="{3EBF474A-C9EA-4112-BDD8-3544E23F5898}"/>
            </ac:spMkLst>
          </pc:spChg>
          <pc:spChg chg="add del">
            <ac:chgData name="Ali Khoshkholghi" userId="eb1d2e93-a1b0-4037-b72f-61317fb22ce1" providerId="ADAL" clId="{72CA7745-AFC3-0D4F-83D8-EC8DB87F2917}" dt="2023-07-03T11:09:14.879" v="598"/>
            <ac:spMkLst>
              <pc:docMk/>
              <pc:sldMasterMk cId="1854124653" sldId="2147484072"/>
              <pc:sldLayoutMk cId="660628573" sldId="2147484084"/>
              <ac:spMk id="10" creationId="{94A9A856-762E-4DC7-9B2F-F993E5BF7A0D}"/>
            </ac:spMkLst>
          </pc:spChg>
          <pc:grpChg chg="add del">
            <ac:chgData name="Ali Khoshkholghi" userId="eb1d2e93-a1b0-4037-b72f-61317fb22ce1" providerId="ADAL" clId="{72CA7745-AFC3-0D4F-83D8-EC8DB87F2917}" dt="2023-07-03T11:09:14.879" v="598"/>
            <ac:grpSpMkLst>
              <pc:docMk/>
              <pc:sldMasterMk cId="1854124653" sldId="2147484072"/>
              <pc:sldLayoutMk cId="660628573" sldId="2147484084"/>
              <ac:grpSpMk id="3" creationId="{51A2E241-E71B-4B35-B69B-2D69D5409309}"/>
            </ac:grpSpMkLst>
          </pc:grpChg>
          <pc:picChg chg="add del">
            <ac:chgData name="Ali Khoshkholghi" userId="eb1d2e93-a1b0-4037-b72f-61317fb22ce1" providerId="ADAL" clId="{72CA7745-AFC3-0D4F-83D8-EC8DB87F2917}" dt="2023-07-03T11:09:14.879" v="598"/>
            <ac:picMkLst>
              <pc:docMk/>
              <pc:sldMasterMk cId="1854124653" sldId="2147484072"/>
              <pc:sldLayoutMk cId="660628573" sldId="2147484084"/>
              <ac:picMk id="9" creationId="{6F57BE7D-8CFC-4E3D-B9D3-E99A00EC1F4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E15B947-44D3-4DC4-90BD-791A8A992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C4CF68-30FC-4986-BD94-947876E4474E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0F7D2EC-BB14-44C5-9C26-CEBE080D5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C8CC18E-28B7-4D38-91FE-BB538F8E4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EFBA2C-B5AE-4069-BF8B-611B0CEA7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E8AC62-1D2C-4420-B345-3BE889F0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E2A917-F902-400B-80B0-70693664D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C34C9B-39B2-47DE-ACC5-054B5690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12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9E8DC3-5471-4D9B-B920-963C37282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1ECEA-4C58-43A0-8A83-EC53F2B6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5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9E8DC3-5471-4D9B-B920-963C37282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1ECEA-4C58-43A0-8A83-EC53F2B6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ACF7734-5D09-4080-A5F3-33EF4697B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239A3F8-049F-4A8D-93CB-7DD9B1942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78391D3-ADD6-4090-9893-F708D7093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B622F6-6930-47DF-9588-CC13ADD7E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3EBCDF-9BF5-4BA4-A046-5EF9DC6D4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89D0B39-6328-4D25-9200-1051CE46B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2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6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13D277C-8B8F-4523-80FE-71129E615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4169C85-AF33-4BBC-A46F-47B5A7D6A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A88387A-220D-46DE-87B0-5AB53B8B9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CB5DF9-CFCC-45D6-AED8-0DFB1F853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4551F08-E163-4B78-BDB8-468F317C6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C3A3A05-AF23-43D6-95CB-5F6DB21E7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u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4EB6689-0573-4E96-ABEC-0606AE2C0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B13B122-1B3A-46FE-9DCF-D26B9C451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11B757C-11F6-4804-BBBA-51D10766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AC8E09B-CF1C-49E5-863A-C8016F142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7F05CA5-3915-46C5-B3F7-080E3C4874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F62E373-C1E7-4913-829D-D4F7CEE65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998D125-052E-430C-A5E5-045AF4262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54BE39E-4EE8-44E7-927E-467747CCD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9D70ADE-4177-45D4-B042-C72A3AF4F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45E423-F7A0-49A5-85DD-F75CACE8C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02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CF294F-1963-42C7-A1B8-DE28A28FD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743749-804F-4046-95C8-744891308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4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BC952F1-69DB-4826-90B8-43407F666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181C0DC-0BF2-45FF-BE72-90467A2E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98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5192CAD-8D91-4D40-AA61-971837660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93C388B-A9BF-43E9-BE5C-A9011280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8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44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2C7231C7-7B0E-4112-98C4-3E0CA9887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2DE697E-CF3E-4A96-AF5B-E9BF310CB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5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6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530582-34A1-40CB-B831-D1F3E3C9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CF4A8B-5951-4925-B7B5-B6A11870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8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FB1ABE3-7495-4F27-8466-A83A6316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B51EC2-9DAA-4A25-97D8-1FD619E54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EE72-7739-ECAE-311C-D33C50E43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67EBF-9AA6-E575-24E6-61C85EDE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149E-3A4C-0952-87B8-4C1C4087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C67F-6562-1242-BDF9-2EF5DA705F1A}" type="datetime1">
              <a:rPr lang="en-GB" smtClean="0"/>
              <a:t>11/08/2023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E216-A799-C73E-AE60-192163CE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FB2A-09D3-720A-F461-B60C79F7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D74B-2326-D742-C515-F33C160E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BC5E3-A4E6-1507-4DCB-E3B34442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EF45-AA29-8D90-2AEA-78016082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2B8-BEBF-D24C-8052-D7B3805FD175}" type="datetime1">
              <a:rPr lang="en-GB" smtClean="0"/>
              <a:t>11/08/2023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1C65-B296-8A70-AF04-B701F964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887B-9EA0-1ABE-8DFA-AAAECA67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78085-A248-2AF5-3CDB-368BA3A4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64D75-C018-A6B9-7A1E-064F5DA33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F79D-AD14-AC4C-D42A-070E89F9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97C-8970-7742-9424-EED117980C51}" type="datetime1">
              <a:rPr lang="en-GB" smtClean="0"/>
              <a:t>11/08/2023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04EF-262E-C9C2-1167-E266BEA6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E40C-8F63-FE9B-4B59-0E5916B9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33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3819-C98B-3D37-F545-8FC2881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F6C1-D101-E0BF-E71C-F88D0B83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A0CA-FA18-03F8-772F-8BAB61E7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8DD5-BB2F-FC42-B75A-64CACE4102D4}" type="datetime1">
              <a:rPr lang="en-GB" smtClean="0"/>
              <a:t>11/08/2023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8E2A-2B22-38A9-6718-DEC876E9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0445-D82D-6116-0163-09AE8A0E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0947-8E79-E21E-A705-795E0715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60E-2F59-9A06-E76F-E7329A28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F0BC-229D-1F3C-9759-DA46690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B00-415A-474C-8922-85838C19E17C}" type="datetime1">
              <a:rPr lang="en-GB" smtClean="0"/>
              <a:t>11/08/2023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E21D-8734-672E-590E-3102D029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2541-1FCB-729E-740A-C1418C35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056-AE27-F1BE-E3A2-30F29650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E1A3-4F08-439C-70F2-7755E28D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FE3FD-2762-1FFC-97CB-1E923156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ECE2B-8402-3697-F6EE-56E03AB7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D5C-83F8-E34B-96E4-2F9500E4BA9B}" type="datetime1">
              <a:rPr lang="en-GB" smtClean="0"/>
              <a:t>11/08/2023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1DD-C674-DD37-91E5-22DE19A5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C42C-DA7B-EC0B-DFB6-E7AAFBB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FD02-E519-9875-8F82-5B3ED3D4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CA19-A6FC-E87E-9B8E-7CDE90FE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E9FF8-8AEF-B9E2-2C9C-7FD2F9D4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83BD4-9D4D-D3E3-3A11-A20ACE273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A0D31-8345-C7F0-966F-0879A84D2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0A980-36A7-B68C-E662-182D364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5DE-D8D8-0545-8E5C-1DAEEB4C151D}" type="datetime1">
              <a:rPr lang="en-GB" smtClean="0"/>
              <a:t>11/08/2023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59C05-B2D1-56C1-F8E0-CF26C69F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89F6A-EBD2-03F8-8BE2-350C6855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B147-1C5E-5693-D79F-EC3D1A8D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F5A2-5F17-D31A-81F1-9E77CBE5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582C-3F47-EB41-8072-7870920388C6}" type="datetime1">
              <a:rPr lang="en-GB" smtClean="0"/>
              <a:t>11/08/2023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54C9E-6CCA-9CDE-3EB1-6AEB2F4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62E51-358F-ADA5-0A93-809B724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379D0-5FA7-5315-EE55-E2555D94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BFA-F5CB-934E-B7D1-62B141A74032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CA63E-7A33-1243-B0C2-98186DDB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4E078-2D2C-2E34-55F1-C7246FEB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9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C488-8BD7-2D1E-F5BD-510D7ECB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5AC9-1672-6295-2973-DBFCCDD9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230F-FD9B-F0F3-9A2A-4F2D1D53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DC13-9FFF-4836-E4E8-29B001CC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9F8F-CC0C-B44B-BC7B-7FD6C1BD8D5E}" type="datetime1">
              <a:rPr lang="en-GB" smtClean="0"/>
              <a:t>11/08/2023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D835-BF1F-9871-75FC-2CE41BA3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E9FE6-CC86-FDFA-AABD-ABDB1656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D5C2-8A08-8C54-53AC-E808E3FF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4D26F-9287-2C00-3E0D-2D196E33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0F47-6A56-25CB-745D-32A62D2A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8E085-286E-E318-7C60-D0CD99B8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99DA-704B-5842-9B64-3B5C1037A79A}" type="datetime1">
              <a:rPr lang="en-GB" smtClean="0"/>
              <a:t>11/08/2023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4AC97-5CC1-AC8C-1999-C292445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CST2555: Operating Systems and Computer Networks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00C14-BF0B-36E3-4224-F49CAC88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A8C6B-B938-E2F9-6721-F595CA7D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2B0B-E2A7-C1FB-7BE5-C867FF27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28AB-DD95-D233-9F6B-28E461F45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1ACD-DAE9-284F-992C-7ACD46CAF7ED}" type="datetime1">
              <a:rPr lang="en-GB" smtClean="0"/>
              <a:t>11/08/2023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8CAB-F1CB-AC34-7ED0-E91EDC535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CST2555: Operating Systems and Computer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39DF-17FE-0242-1E67-82943593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6CDD-0FD7-764A-B17B-B13F5AF3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khoshkholghi@mdx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1EFD3035-A582-45DD-89A5-82ABE6A7D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3420" y="340567"/>
            <a:ext cx="8458200" cy="271492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Week 01</a:t>
            </a:r>
            <a:br>
              <a:rPr lang="en-US" altLang="en-US" dirty="0"/>
            </a:br>
            <a:r>
              <a:rPr lang="en-US" altLang="en-US" dirty="0"/>
              <a:t>CST2555 2023/24</a:t>
            </a:r>
            <a:br>
              <a:rPr lang="en-US" altLang="en-US" dirty="0"/>
            </a:br>
            <a:r>
              <a:rPr lang="en-US" altLang="en-US" dirty="0"/>
              <a:t>Operating Systems and Computer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DDC3E-767A-933F-2EDC-99B7A4038E34}"/>
              </a:ext>
            </a:extLst>
          </p:cNvPr>
          <p:cNvSpPr txBox="1"/>
          <p:nvPr/>
        </p:nvSpPr>
        <p:spPr>
          <a:xfrm>
            <a:off x="1614306" y="3101113"/>
            <a:ext cx="5972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Dr Ali Khoshkholghi</a:t>
            </a:r>
          </a:p>
          <a:p>
            <a:pPr algn="ctr"/>
            <a:r>
              <a:rPr lang="en-GB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a.khoshkholghi@mdx.ac.uk</a:t>
            </a:r>
            <a:endParaRPr lang="en-GB" b="1" dirty="0">
              <a:solidFill>
                <a:srgbClr val="7030A0"/>
              </a:solidFill>
            </a:endParaRPr>
          </a:p>
          <a:p>
            <a:pPr algn="ctr"/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Lecturer in Computer Science</a:t>
            </a: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C952A8-C6F2-4247-AAA6-A0FD865283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4236" y="239423"/>
            <a:ext cx="8099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I/O Structure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0AB73B-055F-4D5D-997B-F0483674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7679" y="1231252"/>
            <a:ext cx="7202488" cy="4527550"/>
          </a:xfrm>
        </p:spPr>
        <p:txBody>
          <a:bodyPr>
            <a:normAutofit/>
          </a:bodyPr>
          <a:lstStyle/>
          <a:p>
            <a:r>
              <a:rPr lang="en-US" altLang="en-US" dirty="0"/>
              <a:t>Two methods for handling I/O:</a:t>
            </a:r>
          </a:p>
          <a:p>
            <a:pPr lvl="1"/>
            <a:r>
              <a:rPr lang="en-US" altLang="en-US" dirty="0"/>
              <a:t>After I/O starts, control returns to user program only upon I/O completion</a:t>
            </a:r>
          </a:p>
          <a:p>
            <a:pPr lvl="2"/>
            <a:r>
              <a:rPr lang="en-US" altLang="en-US" dirty="0"/>
              <a:t>Wait instruction idles the CPU until the next interrupt</a:t>
            </a:r>
          </a:p>
          <a:p>
            <a:pPr lvl="2"/>
            <a:r>
              <a:rPr lang="en-US" altLang="en-US" dirty="0"/>
              <a:t>At most one I/O request is outstanding at a time, no simultaneous I/O processing</a:t>
            </a:r>
          </a:p>
          <a:p>
            <a:pPr lvl="1"/>
            <a:r>
              <a:rPr lang="en-US" altLang="en-US" dirty="0"/>
              <a:t>After I/O starts, control returns to user program without waiting for I/O completion</a:t>
            </a:r>
          </a:p>
          <a:p>
            <a:pPr lvl="2"/>
            <a:r>
              <a:rPr lang="en-US" altLang="en-US" dirty="0"/>
              <a:t>Simultaneous I/O processing </a:t>
            </a:r>
          </a:p>
          <a:p>
            <a:pPr lvl="2"/>
            <a:r>
              <a:rPr lang="en-US" altLang="en-US" b="1" dirty="0">
                <a:latin typeface="+mj-lt"/>
              </a:rPr>
              <a:t>Device-status table </a:t>
            </a:r>
            <a:r>
              <a:rPr lang="en-US" altLang="en-US" dirty="0"/>
              <a:t>contains entry for each I/O device indicating its type, address, and state</a:t>
            </a:r>
          </a:p>
          <a:p>
            <a:pPr lvl="2"/>
            <a:r>
              <a:rPr lang="en-US" altLang="en-US" dirty="0"/>
              <a:t>OS manages the I/O devices and corresponding interrupts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977E4-08D5-7681-F70E-099DF00B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B844-A82F-F04A-B09B-3809BD973977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A86FE-98C2-EFA8-541A-F585617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D48A8-E934-4737-801F-5300BF99F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421" y="238919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71F379-5298-4D0E-A99C-F90AC4610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4376" y="1053278"/>
            <a:ext cx="6432550" cy="44164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Bootstrap program </a:t>
            </a:r>
            <a:r>
              <a:rPr lang="en-US" altLang="en-US" dirty="0"/>
              <a:t>executes when machine powered on Typically stored in ROM, generally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firmware</a:t>
            </a:r>
          </a:p>
          <a:p>
            <a:pPr lvl="1"/>
            <a:r>
              <a:rPr lang="en-US" altLang="en-US" dirty="0"/>
              <a:t>Initializes all aspects of system: memory and device controllers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  <a:p>
            <a:pPr lvl="2"/>
            <a:r>
              <a:rPr lang="en-US" altLang="en-US" dirty="0"/>
              <a:t>Kernel enables processes to be created, devices to be read/written, file system to be accessed</a:t>
            </a:r>
          </a:p>
          <a:p>
            <a:pPr lvl="2"/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B69AF-CF3F-E8CC-4390-F7D38FCC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A6BC-E4CB-AA43-9363-574A4E746080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66FAB-2D00-2D82-C1A0-2843701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828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28920"/>
            <a:ext cx="102235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9525">
              <a:spcBef>
                <a:spcPts val="30"/>
              </a:spcBef>
            </a:pPr>
            <a:r>
              <a:rPr lang="en-GB" spc="-60"/>
              <a:t>01.</a:t>
            </a:r>
            <a:r>
              <a:rPr lang="en-GB" spc="-40"/>
              <a:t> </a:t>
            </a:r>
            <a:r>
              <a:rPr lang="en-GB" spc="-20"/>
              <a:t>Introduction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GB" spc="-25" smtClean="0"/>
              <a:pPr marL="38100">
                <a:spcBef>
                  <a:spcPts val="40"/>
                </a:spcBef>
              </a:pPr>
              <a:t>12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512" y="581872"/>
            <a:ext cx="591502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Storage 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874" y="1500429"/>
            <a:ext cx="7629525" cy="28130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9074" indent="-170974">
              <a:spcBef>
                <a:spcPts val="75"/>
              </a:spcBef>
              <a:buChar char="•"/>
              <a:tabLst>
                <a:tab pos="209074" algn="l"/>
              </a:tabLst>
            </a:pPr>
            <a:r>
              <a:rPr sz="1700" dirty="0"/>
              <a:t>Basic unit of computer storage is the bit, containing either 0 or 1</a:t>
            </a:r>
          </a:p>
          <a:p>
            <a:pPr marL="209074" indent="-170974">
              <a:lnSpc>
                <a:spcPts val="2093"/>
              </a:lnSpc>
              <a:spcBef>
                <a:spcPts val="90"/>
              </a:spcBef>
              <a:buChar char="•"/>
              <a:tabLst>
                <a:tab pos="209074" algn="l"/>
              </a:tabLst>
            </a:pPr>
            <a:r>
              <a:rPr sz="1700" dirty="0"/>
              <a:t>A byte (or octet) is 8 bits, typically the smallest convenient chunk of storage</a:t>
            </a:r>
          </a:p>
          <a:p>
            <a:pPr marL="551974" lvl="1" indent="-170974">
              <a:lnSpc>
                <a:spcPts val="1733"/>
              </a:lnSpc>
              <a:buChar char="•"/>
              <a:tabLst>
                <a:tab pos="551974" algn="l"/>
              </a:tabLst>
            </a:pPr>
            <a:r>
              <a:rPr sz="1700" dirty="0"/>
              <a:t>E.g., most computers can move a byte in memory but not a single bit</a:t>
            </a:r>
          </a:p>
          <a:p>
            <a:pPr marL="209074" indent="-170974">
              <a:lnSpc>
                <a:spcPts val="2093"/>
              </a:lnSpc>
              <a:spcBef>
                <a:spcPts val="79"/>
              </a:spcBef>
              <a:buChar char="•"/>
              <a:tabLst>
                <a:tab pos="209074" algn="l"/>
              </a:tabLst>
            </a:pPr>
            <a:r>
              <a:rPr sz="1700" dirty="0"/>
              <a:t>A word is a given computer architecture’s native unit of data, one or more bytes</a:t>
            </a:r>
          </a:p>
          <a:p>
            <a:pPr marL="552450" marR="56198" lvl="1" indent="-171450">
              <a:lnSpc>
                <a:spcPct val="71000"/>
              </a:lnSpc>
              <a:spcBef>
                <a:spcPts val="454"/>
              </a:spcBef>
              <a:buChar char="•"/>
              <a:tabLst>
                <a:tab pos="552450" algn="l"/>
              </a:tabLst>
            </a:pPr>
            <a:r>
              <a:rPr sz="1700" dirty="0"/>
              <a:t>E.g., a computer with 64-bit registers and 64-bit memory addressing typically has 64-bit (8- byte) words</a:t>
            </a:r>
          </a:p>
          <a:p>
            <a:pPr marL="209074" indent="-170974">
              <a:lnSpc>
                <a:spcPts val="2085"/>
              </a:lnSpc>
              <a:spcBef>
                <a:spcPts val="79"/>
              </a:spcBef>
              <a:buChar char="•"/>
              <a:tabLst>
                <a:tab pos="209074" algn="l"/>
              </a:tabLst>
            </a:pPr>
            <a:r>
              <a:rPr sz="1700" dirty="0"/>
              <a:t>Storage generally measured and manipulated collections of bytes</a:t>
            </a:r>
          </a:p>
          <a:p>
            <a:pPr marL="551974" lvl="1" indent="-170974">
              <a:lnSpc>
                <a:spcPts val="1616"/>
              </a:lnSpc>
              <a:buChar char="•"/>
              <a:tabLst>
                <a:tab pos="551974" algn="l"/>
              </a:tabLst>
            </a:pPr>
            <a:r>
              <a:rPr sz="1700" dirty="0"/>
              <a:t>A kilobyte (KB) is 1,024 bytes</a:t>
            </a:r>
          </a:p>
          <a:p>
            <a:pPr marL="551974" lvl="1" indent="-170974">
              <a:lnSpc>
                <a:spcPts val="1620"/>
              </a:lnSpc>
              <a:buChar char="•"/>
              <a:tabLst>
                <a:tab pos="551974" algn="l"/>
              </a:tabLst>
            </a:pPr>
            <a:r>
              <a:rPr sz="1700" dirty="0"/>
              <a:t>A megabyte (MB) is 1,0242 bytes</a:t>
            </a:r>
          </a:p>
          <a:p>
            <a:pPr marL="551974" lvl="1" indent="-170974">
              <a:lnSpc>
                <a:spcPts val="1646"/>
              </a:lnSpc>
              <a:buChar char="•"/>
              <a:tabLst>
                <a:tab pos="551974" algn="l"/>
              </a:tabLst>
            </a:pPr>
            <a:r>
              <a:rPr sz="1700" dirty="0"/>
              <a:t>A gigabyte (GB) is 1,0243 bytes</a:t>
            </a:r>
          </a:p>
          <a:p>
            <a:pPr marL="551974" lvl="1" indent="-170974">
              <a:lnSpc>
                <a:spcPts val="1646"/>
              </a:lnSpc>
              <a:buChar char="•"/>
              <a:tabLst>
                <a:tab pos="551974" algn="l"/>
              </a:tabLst>
            </a:pPr>
            <a:r>
              <a:rPr sz="1700" dirty="0"/>
              <a:t>A terabyte (TB) is 1,0244 bytes</a:t>
            </a:r>
          </a:p>
          <a:p>
            <a:pPr marL="551974" lvl="1" indent="-170974">
              <a:lnSpc>
                <a:spcPts val="1729"/>
              </a:lnSpc>
              <a:buChar char="•"/>
              <a:tabLst>
                <a:tab pos="551974" algn="l"/>
              </a:tabLst>
            </a:pPr>
            <a:r>
              <a:rPr sz="1700" dirty="0"/>
              <a:t>A petabyte (PB) is 1,0245 bytes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788" y="4378085"/>
            <a:ext cx="7465695" cy="2712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Char char="•"/>
              <a:tabLst>
                <a:tab pos="180499" algn="l"/>
              </a:tabLst>
            </a:pPr>
            <a:r>
              <a:rPr sz="1700" dirty="0"/>
              <a:t>Manufacturers often round so a megabyte is 1 million bytes and a gigabyte is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4649313"/>
            <a:ext cx="1141571" cy="2712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00" dirty="0"/>
              <a:t>billion bytes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4AC02E-E41F-46F8-AB7D-B5616F48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30524"/>
            <a:ext cx="8080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Storage Structure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A855027-4195-4654-9750-3AA93B732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94611" y="1122976"/>
            <a:ext cx="6745288" cy="4394200"/>
          </a:xfrm>
        </p:spPr>
        <p:txBody>
          <a:bodyPr/>
          <a:lstStyle/>
          <a:p>
            <a:r>
              <a:rPr lang="en-US" altLang="en-US" sz="1700" dirty="0"/>
              <a:t>Main memory – only large storage media that the CPU can access directly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volatile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Random-access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form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Dynamic Random-access Memory (DRAM) technology. </a:t>
            </a:r>
          </a:p>
          <a:p>
            <a:r>
              <a:rPr lang="en-US" altLang="en-US" sz="1700" dirty="0"/>
              <a:t>Secondary storage – extension of main memory that provides large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nonvolatile </a:t>
            </a:r>
            <a:r>
              <a:rPr lang="en-US" altLang="en-US" sz="1700" dirty="0"/>
              <a:t>storage capacity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87D60-101D-6CE4-164E-95A5538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9541-94FF-7E43-953B-E16065398E12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B79A4-AC69-CF92-D056-FA69C9EB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4AC02E-E41F-46F8-AB7D-B5616F48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284162"/>
            <a:ext cx="8080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Storage Structure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A855027-4195-4654-9750-3AA93B732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1004" y="1060091"/>
            <a:ext cx="6905625" cy="44402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Hard Disk Drives </a:t>
            </a:r>
            <a:r>
              <a:rPr lang="en-US" altLang="en-US" sz="1700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HDD</a:t>
            </a:r>
            <a:r>
              <a:rPr lang="en-US" altLang="en-US" sz="1700" dirty="0"/>
              <a:t>) – </a:t>
            </a:r>
          </a:p>
          <a:p>
            <a:pPr lvl="1"/>
            <a:r>
              <a:rPr lang="en-US" altLang="en-US" sz="1600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controller </a:t>
            </a:r>
            <a:r>
              <a:rPr lang="en-US" altLang="en-US" sz="1600" dirty="0"/>
              <a:t>determines the logical interaction between the device and the computer </a:t>
            </a:r>
          </a:p>
          <a:p>
            <a:r>
              <a:rPr lang="en-US" altLang="en-US" sz="2000" dirty="0"/>
              <a:t>Solid-state disks(SSD), faster than hard disks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Caching</a:t>
            </a:r>
            <a:r>
              <a:rPr lang="en-US" altLang="en-US" dirty="0"/>
              <a:t> – copying information into faster storage system; main memory can be viewed as a cache for secondary storage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 Driver </a:t>
            </a:r>
            <a:r>
              <a:rPr lang="en-US" altLang="en-US" dirty="0"/>
              <a:t>for each device controller to manage I/O</a:t>
            </a:r>
          </a:p>
          <a:p>
            <a:pPr lvl="1"/>
            <a:r>
              <a:rPr lang="en-US" altLang="en-US" dirty="0"/>
              <a:t>Provides uniform interface between controller and kernel</a:t>
            </a:r>
          </a:p>
          <a:p>
            <a:r>
              <a:rPr lang="en-US" altLang="en-US" dirty="0"/>
              <a:t>Storage systems organized in hierarchy</a:t>
            </a:r>
          </a:p>
          <a:p>
            <a:pPr lvl="1"/>
            <a:r>
              <a:rPr lang="en-US" altLang="en-US" dirty="0"/>
              <a:t>Speed</a:t>
            </a:r>
          </a:p>
          <a:p>
            <a:pPr lvl="1"/>
            <a:r>
              <a:rPr lang="en-US" altLang="en-US" dirty="0"/>
              <a:t>Cost</a:t>
            </a:r>
          </a:p>
          <a:p>
            <a:pPr lvl="1"/>
            <a:r>
              <a:rPr lang="en-US" altLang="en-US" dirty="0"/>
              <a:t>Volatility</a:t>
            </a:r>
          </a:p>
          <a:p>
            <a:endParaRPr lang="en-US" altLang="en-US" dirty="0"/>
          </a:p>
          <a:p>
            <a:endParaRPr lang="en-US" altLang="en-US" sz="2000" dirty="0"/>
          </a:p>
          <a:p>
            <a:endParaRPr lang="en-US" altLang="en-US" sz="19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7CFC-CBC9-653D-97DD-DBFF362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FFF2-4B7F-954A-95C8-FC5FE60D21F6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4E1C5-9822-3DC1-7777-B29B685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C8143CB-221D-4E46-ACB1-F240385D00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8438"/>
            <a:ext cx="8126413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Storage-Device Hierarchy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96241ED2-B618-4D08-8846-8009538A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455738"/>
            <a:ext cx="74834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DA48D-2D5A-E06D-C374-37E6E847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55B4-6B11-DD43-A061-B9294582B1D1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610F0-A701-986E-6A8F-DC5C3A8E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0638B96-DF2B-4D8C-9A35-46ABC3264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3748" y="226074"/>
            <a:ext cx="7702550" cy="576263"/>
          </a:xfrm>
        </p:spPr>
        <p:txBody>
          <a:bodyPr/>
          <a:lstStyle/>
          <a:p>
            <a:r>
              <a:rPr lang="en-US" altLang="en-US" dirty="0"/>
              <a:t>How a Modern Computer Works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07234D76-D26C-4251-8F66-89C4244B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>
                <a:latin typeface="Verdana" panose="020B0604030504040204" pitchFamily="34" charset="0"/>
              </a:rPr>
              <a:t>A von Neumann architecture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BDD5B21A-1DF1-4FBF-8A3A-8CDE974C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352550"/>
            <a:ext cx="51228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2A48C-2ADD-0B4E-131A-BCC5CB13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82C0-85C5-4F42-A0A9-AD1FEEFAEBDA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8338A-D927-D75A-C56E-63DCDBFA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F26148-599A-4FED-894F-988760405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1187" y="306167"/>
            <a:ext cx="75533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Direct Memory Access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24405CB-DFA7-47F8-A3F1-1424947399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1075" y="1206790"/>
            <a:ext cx="6813550" cy="4057650"/>
          </a:xfrm>
        </p:spPr>
        <p:txBody>
          <a:bodyPr/>
          <a:lstStyle/>
          <a:p>
            <a:r>
              <a:rPr lang="en-US" altLang="en-US" dirty="0"/>
              <a:t>Used for high-speed I/O devices able to transmit information at close to memory speeds</a:t>
            </a:r>
          </a:p>
          <a:p>
            <a:r>
              <a:rPr lang="en-US" altLang="en-US" dirty="0"/>
              <a:t>Device controller transfers blocks of data from buffer storage directly to main memory without CPU intervention</a:t>
            </a:r>
          </a:p>
          <a:p>
            <a:r>
              <a:rPr lang="en-US" altLang="en-US" dirty="0"/>
              <a:t>Only one interrupt is generated per block, rather than the one interrupt per byte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CE692-871D-630B-6163-124988A2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C7-975F-F74A-A946-02151EE07163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2B296-B608-A06C-F28E-924D0EF3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18833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Concepts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007841"/>
            <a:ext cx="5418404" cy="508155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Multiprogramming </a:t>
            </a:r>
            <a:endParaRPr lang="en-US" altLang="en-US" sz="1400" dirty="0"/>
          </a:p>
          <a:p>
            <a:pPr lvl="1"/>
            <a:r>
              <a:rPr lang="en-US" altLang="en-US" sz="1300" dirty="0"/>
              <a:t>Ability of operating system to run multiple programs</a:t>
            </a:r>
          </a:p>
          <a:p>
            <a:pPr lvl="1"/>
            <a:r>
              <a:rPr lang="en-US" altLang="en-US" sz="1300" dirty="0"/>
              <a:t>Single user cannot always keep CPU and I/O devices busy </a:t>
            </a:r>
          </a:p>
          <a:p>
            <a:pPr lvl="1"/>
            <a:r>
              <a:rPr lang="en-US" altLang="en-US" sz="1300" dirty="0"/>
              <a:t>Multiprogramming organizes jobs (code and data) so CPU always has one to execute</a:t>
            </a:r>
          </a:p>
          <a:p>
            <a:pPr lvl="1"/>
            <a:r>
              <a:rPr lang="en-US" altLang="en-US" sz="1300" dirty="0"/>
              <a:t>A subset of total jobs in system is kept in memory</a:t>
            </a:r>
          </a:p>
          <a:p>
            <a:pPr lvl="1"/>
            <a:r>
              <a:rPr lang="en-US" altLang="en-US" sz="1300" dirty="0"/>
              <a:t>One job selected and run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job scheduling</a:t>
            </a:r>
          </a:p>
          <a:p>
            <a:pPr lvl="1"/>
            <a:r>
              <a:rPr lang="en-US" altLang="en-US" sz="1300" dirty="0"/>
              <a:t>When job has to wait (for I/O for example), OS switches to another job</a:t>
            </a:r>
          </a:p>
          <a:p>
            <a:pPr lvl="1"/>
            <a:endParaRPr lang="en-US" altLang="en-US" sz="1300" dirty="0"/>
          </a:p>
          <a:p>
            <a:r>
              <a:rPr lang="en-US" altLang="en-US" sz="2000" dirty="0"/>
              <a:t>Multitasking (Timesharing)</a:t>
            </a:r>
            <a:endParaRPr lang="en-US" altLang="en-US" sz="1400" dirty="0"/>
          </a:p>
          <a:p>
            <a:pPr lvl="1"/>
            <a:r>
              <a:rPr lang="en-US" altLang="en-US" sz="1300" dirty="0"/>
              <a:t>A logical extension of multiprogramming– the CPU switches jobs so frequently that users can interact with each job while it is running, creating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interactive</a:t>
            </a:r>
            <a:r>
              <a:rPr lang="en-US" altLang="en-US" sz="1300" dirty="0"/>
              <a:t> computing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Response time </a:t>
            </a:r>
            <a:r>
              <a:rPr lang="en-US" altLang="en-US" sz="1300" dirty="0"/>
              <a:t>should be &lt; 1 second</a:t>
            </a:r>
          </a:p>
          <a:p>
            <a:pPr lvl="2"/>
            <a:r>
              <a:rPr lang="en-US" altLang="en-US" sz="1300" dirty="0"/>
              <a:t>Each user has at least one program executing in memory </a:t>
            </a:r>
            <a:r>
              <a:rPr lang="en-US" altLang="en-US" sz="1300" dirty="0">
                <a:sym typeface="Wingdings 3" panose="05040102010807070707" pitchFamily="18" charset="2"/>
              </a:rPr>
              <a:t>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process</a:t>
            </a:r>
          </a:p>
          <a:p>
            <a:pPr lvl="2"/>
            <a:r>
              <a:rPr lang="en-US" altLang="en-US" sz="13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CPU scheduling</a:t>
            </a:r>
          </a:p>
          <a:p>
            <a:pPr lvl="1"/>
            <a:endParaRPr lang="en-US" altLang="en-US" sz="1300" dirty="0"/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AE0EF-0EB2-6CF1-D151-CED5B7DF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BFB-4FFD-E74F-B53B-58F2756FA135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71614-1121-B1FA-AC50-6DEDA08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F06ADD-B71B-AAC6-2E17-29EFC8C0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51" y="1995049"/>
            <a:ext cx="1693148" cy="267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3F5CC-9313-A777-F916-2FB821A5934C}"/>
              </a:ext>
            </a:extLst>
          </p:cNvPr>
          <p:cNvSpPr txBox="1"/>
          <p:nvPr/>
        </p:nvSpPr>
        <p:spPr>
          <a:xfrm>
            <a:off x="7066577" y="1221013"/>
            <a:ext cx="1448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/>
              <a:t>Memory Layout for Multi programmed System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76578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232965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Concepts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1168" y="1116806"/>
            <a:ext cx="7010400" cy="4624387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Dual-mode Operation</a:t>
            </a:r>
          </a:p>
          <a:p>
            <a:pPr lvl="1"/>
            <a:r>
              <a:rPr lang="en-US" altLang="en-US" sz="2100" b="1" dirty="0">
                <a:solidFill>
                  <a:srgbClr val="006699"/>
                </a:solidFill>
                <a:latin typeface="+mj-lt"/>
              </a:rPr>
              <a:t>Dual-mode</a:t>
            </a:r>
            <a:r>
              <a:rPr lang="en-US" altLang="en-US" sz="2100" b="1" dirty="0">
                <a:solidFill>
                  <a:srgbClr val="3366FF"/>
                </a:solidFill>
              </a:rPr>
              <a:t> </a:t>
            </a:r>
            <a:r>
              <a:rPr lang="en-US" altLang="en-US" sz="2100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User mode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kernel mode </a:t>
            </a:r>
          </a:p>
          <a:p>
            <a:pPr lvl="1"/>
            <a:r>
              <a:rPr lang="en-US" altLang="en-US" sz="2100" b="1" dirty="0">
                <a:solidFill>
                  <a:srgbClr val="006699"/>
                </a:solidFill>
                <a:latin typeface="+mj-lt"/>
              </a:rPr>
              <a:t>Mode bit:</a:t>
            </a:r>
            <a:endParaRPr lang="en-US" altLang="en-US" sz="2100" dirty="0"/>
          </a:p>
          <a:p>
            <a:pPr lvl="2"/>
            <a:r>
              <a:rPr lang="en-US" altLang="en-US" sz="1700" dirty="0"/>
              <a:t>Provides ability to distinguish when system is running user code or kernel code.</a:t>
            </a:r>
          </a:p>
          <a:p>
            <a:pPr lvl="2"/>
            <a:r>
              <a:rPr lang="en-US" altLang="en-US" sz="1700" dirty="0"/>
              <a:t>When a user is running </a:t>
            </a:r>
            <a:r>
              <a:rPr lang="en-US" altLang="en-US" sz="1700" dirty="0">
                <a:sym typeface="Wingdings 3" panose="05040102010807070707" pitchFamily="18" charset="2"/>
              </a:rPr>
              <a:t> </a:t>
            </a:r>
            <a:r>
              <a:rPr lang="en-US" altLang="en-US" sz="1700" dirty="0">
                <a:sym typeface="Wingdings" panose="05000000000000000000" pitchFamily="2" charset="2"/>
              </a:rPr>
              <a:t>mode bit is “user”</a:t>
            </a:r>
          </a:p>
          <a:p>
            <a:pPr lvl="2"/>
            <a:r>
              <a:rPr lang="en-US" altLang="en-US" sz="1700" dirty="0"/>
              <a:t>When kernel code is executing </a:t>
            </a:r>
            <a:r>
              <a:rPr lang="en-US" altLang="en-US" sz="1700" dirty="0">
                <a:sym typeface="Wingdings 3" panose="05040102010807070707" pitchFamily="18" charset="2"/>
              </a:rPr>
              <a:t> </a:t>
            </a:r>
            <a:r>
              <a:rPr lang="en-US" altLang="en-US" sz="1700" dirty="0">
                <a:sym typeface="Wingdings" panose="05000000000000000000" pitchFamily="2" charset="2"/>
              </a:rPr>
              <a:t>mode bit is “kernel”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How do we guarantee that user does not explicitly set the mode bit to “kernel”?</a:t>
            </a:r>
          </a:p>
          <a:p>
            <a:pPr lvl="2"/>
            <a:r>
              <a:rPr lang="en-US" altLang="en-US" sz="1700" dirty="0"/>
              <a:t>System call changes mode to kernel, return from call resets it to user</a:t>
            </a:r>
          </a:p>
          <a:p>
            <a:pPr lvl="1"/>
            <a:r>
              <a:rPr lang="en-US" altLang="en-US" sz="2100" dirty="0"/>
              <a:t>Some instructions designated as </a:t>
            </a:r>
            <a:r>
              <a:rPr lang="en-US" altLang="en-US" sz="2100" b="1" dirty="0">
                <a:solidFill>
                  <a:srgbClr val="006699"/>
                </a:solidFill>
                <a:latin typeface="+mj-lt"/>
              </a:rPr>
              <a:t>privileged</a:t>
            </a:r>
            <a:r>
              <a:rPr lang="en-US" altLang="en-US" sz="2100" dirty="0"/>
              <a:t>, only executable in kernel mode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FD217-F0F3-F2D7-CB9B-02E090C0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0-33FA-5E4D-BBE9-02827E7AF8AB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0403F-9FC1-584E-628C-BA216C18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9325" y="290512"/>
            <a:ext cx="8034338" cy="576263"/>
          </a:xfrm>
        </p:spPr>
        <p:txBody>
          <a:bodyPr/>
          <a:lstStyle/>
          <a:p>
            <a:pPr algn="l" eaLnBrk="1" hangingPunct="1"/>
            <a:r>
              <a:rPr lang="en-GB" dirty="0"/>
              <a:t>Introduction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49326" y="1233488"/>
            <a:ext cx="7221660" cy="4757737"/>
          </a:xfrm>
        </p:spPr>
        <p:txBody>
          <a:bodyPr/>
          <a:lstStyle/>
          <a:p>
            <a:pPr lvl="0"/>
            <a:r>
              <a:rPr lang="en-US" sz="2000" dirty="0"/>
              <a:t>This module includes two parts:</a:t>
            </a:r>
          </a:p>
          <a:p>
            <a:pPr lvl="1"/>
            <a:r>
              <a:rPr lang="en-US" dirty="0"/>
              <a:t>First part: Introduction to Operating Systems – With Dr Ali Khoshkholghi (me)</a:t>
            </a:r>
          </a:p>
          <a:p>
            <a:pPr lvl="2"/>
            <a:r>
              <a:rPr lang="en-US" sz="1600" dirty="0"/>
              <a:t>Start today, and finish by the end of week 12.</a:t>
            </a:r>
          </a:p>
          <a:p>
            <a:pPr lvl="1"/>
            <a:r>
              <a:rPr lang="en-US" dirty="0"/>
              <a:t>Second part: Computer Networks</a:t>
            </a:r>
          </a:p>
          <a:p>
            <a:pPr lvl="2"/>
            <a:r>
              <a:rPr lang="en-US" sz="1600" dirty="0"/>
              <a:t>Start week 13 until week 24.</a:t>
            </a:r>
          </a:p>
          <a:p>
            <a:pPr lvl="0"/>
            <a:r>
              <a:rPr lang="en-US" dirty="0"/>
              <a:t>Assessment: </a:t>
            </a:r>
          </a:p>
          <a:p>
            <a:pPr lvl="1"/>
            <a:r>
              <a:rPr lang="en-US" sz="1600" dirty="0"/>
              <a:t>Coursework 1: 20%. </a:t>
            </a:r>
          </a:p>
          <a:p>
            <a:pPr lvl="1"/>
            <a:r>
              <a:rPr lang="en-US" sz="1600" dirty="0"/>
              <a:t>Lab test: 15% </a:t>
            </a:r>
          </a:p>
          <a:p>
            <a:pPr lvl="1"/>
            <a:r>
              <a:rPr lang="en-US" sz="1600" dirty="0"/>
              <a:t>In-class test: 15%. </a:t>
            </a:r>
          </a:p>
          <a:p>
            <a:pPr lvl="0"/>
            <a:r>
              <a:rPr lang="en-US" dirty="0"/>
              <a:t>Module textbook:</a:t>
            </a:r>
          </a:p>
          <a:p>
            <a:pPr lvl="1"/>
            <a:r>
              <a:rPr lang="en-US" sz="1600" dirty="0"/>
              <a:t>Operating System Concepts with Java, </a:t>
            </a:r>
            <a:r>
              <a:rPr lang="en-US" sz="1600" dirty="0" err="1"/>
              <a:t>Silberschatz</a:t>
            </a:r>
            <a:r>
              <a:rPr lang="en-US" sz="1600" dirty="0"/>
              <a:t>, Galvin and Gagne, 10th Edition, John Wiley &amp; Sons.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41820-2B12-0793-12AD-145E311D9CCB}"/>
              </a:ext>
            </a:extLst>
          </p:cNvPr>
          <p:cNvSpPr txBox="1"/>
          <p:nvPr/>
        </p:nvSpPr>
        <p:spPr>
          <a:xfrm>
            <a:off x="4104409" y="6608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E4683-567D-B5E4-2826-0A9DC2E2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FF41-21D2-DD49-B108-E270D80BBC47}" type="datetime1">
              <a:rPr lang="en-GB" smtClean="0"/>
              <a:t>11/08/2023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0A8E-C8EB-E85B-0147-BAAC37EE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8383" y="43687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Timer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9297C259-8FFF-444B-B901-A11F92099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520988"/>
            <a:ext cx="7781925" cy="2817813"/>
          </a:xfrm>
        </p:spPr>
        <p:txBody>
          <a:bodyPr/>
          <a:lstStyle/>
          <a:p>
            <a:r>
              <a:rPr lang="en-US" altLang="en-US" dirty="0"/>
              <a:t>Timer to prevent infinite loop (or process hogging resources)</a:t>
            </a:r>
          </a:p>
          <a:p>
            <a:r>
              <a:rPr lang="en-US" altLang="en-US" dirty="0"/>
              <a:t>Timer is set to interrupt the computer after some time period</a:t>
            </a:r>
          </a:p>
          <a:p>
            <a:r>
              <a:rPr lang="en-US" altLang="en-US" dirty="0"/>
              <a:t>Keep a counter that is decremented by the physical clock</a:t>
            </a:r>
          </a:p>
          <a:p>
            <a:r>
              <a:rPr lang="en-US" altLang="en-US" dirty="0"/>
              <a:t>Operating system set the counter (privileged instruction)</a:t>
            </a:r>
          </a:p>
          <a:p>
            <a:r>
              <a:rPr lang="en-US" altLang="en-US" dirty="0"/>
              <a:t>When counter zero generate an interrupt</a:t>
            </a:r>
          </a:p>
          <a:p>
            <a:r>
              <a:rPr lang="en-US" altLang="en-US" dirty="0"/>
              <a:t>Set up before scheduling process to regain control or terminate program that exceeds allotted time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8F6E3-6488-0873-BC47-A19570D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D8E-C04F-AB42-9D8E-B6A532F8A9EA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6E178-55E4-04D0-97F6-0499E894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A50E938-3020-46E3-B296-A67E7CFD93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0504" y="316196"/>
            <a:ext cx="7439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4C6DC0E-B371-44AD-AC31-D9E79C8021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90650" y="809625"/>
            <a:ext cx="775335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process is a program in execution. It is a unit of work within the system. Program is a </a:t>
            </a:r>
            <a:r>
              <a:rPr lang="en-US" altLang="en-US" b="1" i="1" dirty="0"/>
              <a:t>passive entity;</a:t>
            </a:r>
            <a:r>
              <a:rPr lang="en-US" altLang="en-US" dirty="0"/>
              <a:t> process is </a:t>
            </a:r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b="1" i="1" dirty="0">
                <a:solidFill>
                  <a:srgbClr val="000000"/>
                </a:solidFill>
              </a:rPr>
              <a:t>active entity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Single-threaded process has one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 counter </a:t>
            </a:r>
            <a:r>
              <a:rPr lang="en-US" altLang="en-US" dirty="0"/>
              <a:t>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Concurrency by multiplexing the CPUs among the processes / threads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D8629-4BCD-8C56-059D-CBB5ADC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5F3C-B19A-984D-961F-6DEF60ED9973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FDB2C-0B00-E75F-23F7-62C182E9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2DBCB9D-11F1-4C2F-AE3C-A4279C1AC3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6567" y="379916"/>
            <a:ext cx="74564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Memory Management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B3E2804-3594-4FE6-B024-FDD528C645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246837"/>
            <a:ext cx="7740650" cy="4530725"/>
          </a:xfrm>
        </p:spPr>
        <p:txBody>
          <a:bodyPr/>
          <a:lstStyle/>
          <a:p>
            <a:r>
              <a:rPr lang="en-US" altLang="en-US" dirty="0"/>
              <a:t>To execute a program all (or part) of the instructions must be in memory</a:t>
            </a:r>
          </a:p>
          <a:p>
            <a:r>
              <a:rPr lang="en-US" altLang="en-US" dirty="0"/>
              <a:t>All  (or part) of the data that is needed by the program must be in memory</a:t>
            </a:r>
            <a:endParaRPr lang="en-US" altLang="en-US" sz="800" dirty="0"/>
          </a:p>
          <a:p>
            <a:r>
              <a:rPr lang="en-US" altLang="en-US" dirty="0"/>
              <a:t>Memory management determines what is in memory and when</a:t>
            </a:r>
          </a:p>
          <a:p>
            <a:pPr lvl="1"/>
            <a:r>
              <a:rPr lang="en-US" altLang="en-US" dirty="0"/>
              <a:t>Optimizing CPU utilization and computer response to users</a:t>
            </a:r>
            <a:endParaRPr lang="en-US" altLang="en-US" sz="800" dirty="0"/>
          </a:p>
          <a:p>
            <a:r>
              <a:rPr lang="en-US" altLang="en-US" dirty="0"/>
              <a:t>Memory management activities</a:t>
            </a:r>
          </a:p>
          <a:p>
            <a:pPr lvl="1"/>
            <a:r>
              <a:rPr lang="en-US" altLang="en-US" dirty="0"/>
              <a:t>Keeping track of which parts of memory are currently being used and by whom</a:t>
            </a:r>
          </a:p>
          <a:p>
            <a:pPr lvl="1"/>
            <a:r>
              <a:rPr lang="en-US" altLang="en-US" dirty="0"/>
              <a:t>Deciding which processes and data to move into and out of memory</a:t>
            </a:r>
          </a:p>
          <a:p>
            <a:pPr lvl="1"/>
            <a:r>
              <a:rPr lang="en-US" altLang="en-US" dirty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E7AED-A56E-8903-88BA-D6676B46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484F-A73A-7D49-BE5E-8232F95E1A5E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61DCE-834D-0B86-3AE4-556E8ECC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9719" y="269875"/>
            <a:ext cx="7353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Management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2167" y="1104900"/>
            <a:ext cx="7558087" cy="4992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Abstracts physical properties to logical storage unit 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storage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Manipulate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Backup files onto stable (non-volatile) storage media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EEFA1-0470-8D25-704C-4C8B46BF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44B-00CA-A244-8BBC-C239C659C4C1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2D658-6B1A-A58E-195A-7063F3C4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1040BCA-887F-4395-9A85-D19BCFAF11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83456" y="309992"/>
            <a:ext cx="7177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Mass-Storage Management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C2520A7-ADB5-4458-BC11-9B331339D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4984" y="1100137"/>
            <a:ext cx="7005638" cy="4657725"/>
          </a:xfrm>
        </p:spPr>
        <p:txBody>
          <a:bodyPr/>
          <a:lstStyle/>
          <a:p>
            <a:r>
              <a:rPr lang="en-US" altLang="en-US" dirty="0"/>
              <a:t>Usually disks used to store data that does not fit in main memory or data that must be kept for a </a:t>
            </a:r>
            <a:r>
              <a:rPr lang="ja-JP" altLang="en-US" dirty="0"/>
              <a:t>“</a:t>
            </a:r>
            <a:r>
              <a:rPr lang="en-US" altLang="ja-JP" dirty="0"/>
              <a:t>long</a:t>
            </a:r>
            <a:r>
              <a:rPr lang="ja-JP" altLang="en-US" dirty="0"/>
              <a:t>”</a:t>
            </a:r>
            <a:r>
              <a:rPr lang="en-US" altLang="ja-JP" dirty="0"/>
              <a:t> period of time</a:t>
            </a:r>
          </a:p>
          <a:p>
            <a:r>
              <a:rPr lang="en-US" altLang="en-US" dirty="0"/>
              <a:t>Proper management is of central importance</a:t>
            </a:r>
          </a:p>
          <a:p>
            <a:r>
              <a:rPr lang="en-US" altLang="en-US" dirty="0"/>
              <a:t>Entire speed of computer operation depends on disk subsystem and its algorithms</a:t>
            </a:r>
          </a:p>
          <a:p>
            <a:r>
              <a:rPr lang="en-US" altLang="en-US" dirty="0"/>
              <a:t>OS activities</a:t>
            </a:r>
          </a:p>
          <a:p>
            <a:pPr lvl="1"/>
            <a:r>
              <a:rPr lang="en-US" altLang="en-US" dirty="0"/>
              <a:t>Mounting and unmounting</a:t>
            </a:r>
          </a:p>
          <a:p>
            <a:pPr lvl="1"/>
            <a:r>
              <a:rPr lang="en-US" altLang="en-US" dirty="0"/>
              <a:t>Free-space management</a:t>
            </a:r>
          </a:p>
          <a:p>
            <a:pPr lvl="1"/>
            <a:r>
              <a:rPr lang="en-US" altLang="en-US" dirty="0"/>
              <a:t>Storage allocation</a:t>
            </a:r>
          </a:p>
          <a:p>
            <a:pPr lvl="1"/>
            <a:r>
              <a:rPr lang="en-US" altLang="en-US" dirty="0"/>
              <a:t>Disk scheduling</a:t>
            </a:r>
          </a:p>
          <a:p>
            <a:pPr lvl="1"/>
            <a:r>
              <a:rPr lang="en-US" altLang="en-US" dirty="0"/>
              <a:t>Partitioning</a:t>
            </a:r>
          </a:p>
          <a:p>
            <a:pPr lvl="1"/>
            <a:r>
              <a:rPr lang="en-US" altLang="en-US" dirty="0"/>
              <a:t>Protection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6B680-3726-2675-0D6A-70BD1281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28C2-3744-0E4E-9491-E91693C382C8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159AE-A483-7D12-6346-54533684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537DDAE-40B0-4C82-9422-BF166B9CB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23850"/>
            <a:ext cx="80152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Caching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3317C17-2529-4CC8-A78E-1D282D609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94581" y="1233488"/>
            <a:ext cx="6826250" cy="4724400"/>
          </a:xfrm>
        </p:spPr>
        <p:txBody>
          <a:bodyPr/>
          <a:lstStyle/>
          <a:p>
            <a:r>
              <a:rPr lang="en-US" altLang="en-US" dirty="0"/>
              <a:t>Information in use copied from slower to faster storage temporarily</a:t>
            </a:r>
            <a:endParaRPr lang="en-US" altLang="en-US" sz="800" dirty="0"/>
          </a:p>
          <a:p>
            <a:r>
              <a:rPr lang="en-US" altLang="en-US" dirty="0"/>
              <a:t>Faster storage (cache) checked first to determine if information is there</a:t>
            </a:r>
          </a:p>
          <a:p>
            <a:pPr lvl="1"/>
            <a:r>
              <a:rPr lang="en-US" altLang="en-US" dirty="0"/>
              <a:t>If it is, information used directly from the cache (fast)</a:t>
            </a:r>
          </a:p>
          <a:p>
            <a:pPr lvl="1"/>
            <a:r>
              <a:rPr lang="en-US" altLang="en-US" dirty="0"/>
              <a:t>If not, data copied to cache and used there</a:t>
            </a:r>
            <a:endParaRPr lang="en-US" altLang="en-US" sz="800" dirty="0"/>
          </a:p>
          <a:p>
            <a:r>
              <a:rPr lang="en-US" altLang="en-US" dirty="0"/>
              <a:t>Cache smaller than storage being cached</a:t>
            </a:r>
          </a:p>
          <a:p>
            <a:pPr lvl="1"/>
            <a:r>
              <a:rPr lang="en-US" altLang="en-US" dirty="0"/>
              <a:t>Cache management important design problem</a:t>
            </a:r>
          </a:p>
          <a:p>
            <a:pPr lvl="1"/>
            <a:r>
              <a:rPr lang="en-US" altLang="en-US" dirty="0"/>
              <a:t>Cache size and replacement policy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5F7F-685E-D68F-54CA-78FB928F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3BCA-4AC6-5144-935D-C948A851A574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64B5B-BE7D-D164-43CE-DF0AE083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FAB78C6-879F-4288-AFC0-331D64167D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6100" y="319303"/>
            <a:ext cx="8051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Subsystem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62FE659-1FE7-4FFD-9815-CAC2C16E7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9036" y="1163637"/>
            <a:ext cx="7686675" cy="4530725"/>
          </a:xfrm>
        </p:spPr>
        <p:txBody>
          <a:bodyPr/>
          <a:lstStyle/>
          <a:p>
            <a:r>
              <a:rPr lang="en-US" altLang="en-US" dirty="0"/>
              <a:t>One purpose of OS is to hide peculiarities of hardware devices from the user</a:t>
            </a:r>
          </a:p>
          <a:p>
            <a:r>
              <a:rPr lang="en-US" altLang="en-US" dirty="0"/>
              <a:t>I/O subsystem does the same for I/O devices. </a:t>
            </a:r>
          </a:p>
          <a:p>
            <a:r>
              <a:rPr lang="en-US" altLang="en-US" dirty="0"/>
              <a:t>I/O subsystem includes the following components: </a:t>
            </a:r>
          </a:p>
          <a:p>
            <a:pPr lvl="1"/>
            <a:r>
              <a:rPr lang="en-US" altLang="en-US" dirty="0"/>
              <a:t>Memory management of I/O including:</a:t>
            </a:r>
          </a:p>
          <a:p>
            <a:pPr lvl="2"/>
            <a:r>
              <a:rPr lang="en-US" altLang="en-US" dirty="0"/>
              <a:t>buffering (storing data temporarily while it is being transferred )</a:t>
            </a:r>
          </a:p>
          <a:p>
            <a:pPr lvl="2"/>
            <a:r>
              <a:rPr lang="en-US" altLang="en-US" dirty="0"/>
              <a:t>caching (storing parts of data in faster storage for performance)</a:t>
            </a:r>
          </a:p>
          <a:p>
            <a:pPr lvl="1"/>
            <a:r>
              <a:rPr lang="en-US" altLang="en-US" dirty="0"/>
              <a:t>General device-driver interface</a:t>
            </a:r>
          </a:p>
          <a:p>
            <a:pPr lvl="1"/>
            <a:r>
              <a:rPr lang="en-US" altLang="en-US" dirty="0"/>
              <a:t>Drivers for specific hardware devices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A1334-B2B3-8684-29B6-82D2F774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6FA4-1105-9043-B152-67C53ED2E18F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1ED8D-CC4C-1200-3DDE-D90B5965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5965502-F3D9-4181-9CA3-BC0EE69163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20662"/>
            <a:ext cx="75152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 and Security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C732FA-AE52-4ECB-BBB8-46683EE73A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6775" y="985044"/>
            <a:ext cx="7648575" cy="51831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+mj-lt"/>
              </a:rPr>
              <a:t>Protection</a:t>
            </a:r>
            <a:r>
              <a:rPr lang="en-US" altLang="en-US" b="1" dirty="0"/>
              <a:t> </a:t>
            </a:r>
            <a:r>
              <a:rPr lang="en-US" altLang="en-US" dirty="0"/>
              <a:t>– any mechanism for controlling access of processes or users to resources defined by the OS</a:t>
            </a:r>
          </a:p>
          <a:p>
            <a:pPr lvl="1"/>
            <a:r>
              <a:rPr lang="en-GB" b="1" dirty="0">
                <a:latin typeface="+mj-lt"/>
              </a:rPr>
              <a:t>Define a base and a limit for each program and protect access outside allowed range to protect memory. 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Security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Huge range, including denial-of-service, worms, viruses, identity theft, theft of service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User identities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IDs</a:t>
            </a:r>
            <a:r>
              <a:rPr lang="en-US" altLang="en-US" dirty="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Group identifier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 ID</a:t>
            </a:r>
            <a:r>
              <a:rPr lang="en-US" altLang="en-US" dirty="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 escalation </a:t>
            </a:r>
            <a:r>
              <a:rPr lang="en-US" altLang="en-US" dirty="0"/>
              <a:t>allows user to change to effective ID with more rights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494AE-5A54-1FD9-D467-17EFA32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A464-DC79-D643-B0D3-46482E88D7C3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8E0DC-DAAA-3F2D-8BA4-29187FBE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3622BC2-D8A3-4714-B19A-26A06CC057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721" y="252409"/>
            <a:ext cx="7194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Virtualization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3AAFBD5-73DB-46BC-A327-5E1260FD7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5059" y="1042285"/>
            <a:ext cx="7653882" cy="4530725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Allows operating systems to run applications within other OSes</a:t>
            </a:r>
          </a:p>
          <a:p>
            <a:pPr lvl="1"/>
            <a:r>
              <a:rPr lang="en-US" altLang="en-US" sz="1400" dirty="0"/>
              <a:t>Vast and growing industry</a:t>
            </a:r>
            <a:endParaRPr lang="en-US" altLang="en-US" sz="600" dirty="0"/>
          </a:p>
          <a:p>
            <a:pPr lvl="1"/>
            <a:r>
              <a:rPr lang="en-US" altLang="en-US" sz="1400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sz="1400" dirty="0"/>
              <a:t> (virtual machine Manager) provides virtualization services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B21EA-8AF7-DC10-A501-6C5E3F2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605-04FD-F84F-9645-252A9AC082AC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A1067-5719-6145-92B7-827262B2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1" descr="1_20.pdf">
            <a:extLst>
              <a:ext uri="{FF2B5EF4-FFF2-40B4-BE49-F238E27FC236}">
                <a16:creationId xmlns:a16="http://schemas.microsoft.com/office/drawing/2014/main" id="{4F9C4EAD-AC58-867E-4C15-5DAFCB28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25" y="2297585"/>
            <a:ext cx="4219969" cy="286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41EA749-5F42-4DDF-91AF-C39281ECA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6868" y="382077"/>
            <a:ext cx="7399337" cy="558800"/>
          </a:xfrm>
        </p:spPr>
        <p:txBody>
          <a:bodyPr/>
          <a:lstStyle/>
          <a:p>
            <a:r>
              <a:rPr lang="en-US" altLang="en-US" dirty="0"/>
              <a:t>Computer-System Architecture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D3327B7-8FD8-4AB6-82B1-9B1A1B47B9C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3707" y="1243523"/>
            <a:ext cx="8271643" cy="4867275"/>
          </a:xfrm>
        </p:spPr>
        <p:txBody>
          <a:bodyPr/>
          <a:lstStyle/>
          <a:p>
            <a:r>
              <a:rPr lang="en-US" altLang="en-US" dirty="0"/>
              <a:t>Most systems use a single general-purpose processor (CPU)</a:t>
            </a:r>
          </a:p>
          <a:p>
            <a:pPr lvl="1"/>
            <a:r>
              <a:rPr lang="en-US" altLang="en-US" dirty="0"/>
              <a:t>Most systems have special-purpose processors as well 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systems growing in use and importance</a:t>
            </a:r>
          </a:p>
          <a:p>
            <a:pPr lvl="1"/>
            <a:r>
              <a:rPr lang="en-US" altLang="en-US" dirty="0"/>
              <a:t>Also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parallel systems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tightly-coupled systems</a:t>
            </a:r>
          </a:p>
          <a:p>
            <a:pPr lvl="1"/>
            <a:r>
              <a:rPr lang="en-US" altLang="en-US" dirty="0"/>
              <a:t>Advantages include: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Increased throughput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Economy of scale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Increased reliability </a:t>
            </a:r>
            <a:endParaRPr lang="en-US" altLang="en-US" dirty="0"/>
          </a:p>
          <a:p>
            <a:pPr lvl="1"/>
            <a:r>
              <a:rPr lang="en-US" altLang="en-US" dirty="0"/>
              <a:t>Two types: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Asymmetric Multiprocessing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</a:p>
          <a:p>
            <a:pPr lvl="2" indent="0">
              <a:buNone/>
            </a:pPr>
            <a:r>
              <a:rPr lang="en-US" altLang="en-US" dirty="0"/>
              <a:t>      each processor is assigned a specie task.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Symmetric Multiprocessing </a:t>
            </a:r>
          </a:p>
          <a:p>
            <a:pPr lvl="2" indent="0">
              <a:buNone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     </a:t>
            </a:r>
            <a:r>
              <a:rPr lang="en-US" altLang="en-US" dirty="0"/>
              <a:t>each processor performs all tasks</a:t>
            </a:r>
          </a:p>
          <a:p>
            <a:pPr marL="1200150" lvl="2" indent="-342900">
              <a:buFont typeface="Webdings" panose="05030102010509060703" pitchFamily="18" charset="2"/>
              <a:buNone/>
            </a:pPr>
            <a:endParaRPr lang="en-US" altLang="en-US" dirty="0">
              <a:solidFill>
                <a:srgbClr val="3366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09422-4E96-BBF9-8E56-4A1BD62C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75D7-9F4A-5448-B5C3-060C23BE6728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3B910-0137-9CC7-D8C3-BC83E69D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29</a:t>
            </a:fld>
            <a:endParaRPr lang="en-US"/>
          </a:p>
        </p:txBody>
      </p:sp>
      <p:pic>
        <p:nvPicPr>
          <p:cNvPr id="1028" name="Picture 4" descr="Difference between Symmetric &amp; Asymmetric Multiprocessing - IP With Ease">
            <a:extLst>
              <a:ext uri="{FF2B5EF4-FFF2-40B4-BE49-F238E27FC236}">
                <a16:creationId xmlns:a16="http://schemas.microsoft.com/office/drawing/2014/main" id="{CFC3AE48-8017-D4F4-F3A1-E18CD087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14" y="2891143"/>
            <a:ext cx="3588774" cy="204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8554" y="319882"/>
            <a:ext cx="8015288" cy="617537"/>
          </a:xfrm>
        </p:spPr>
        <p:txBody>
          <a:bodyPr/>
          <a:lstStyle/>
          <a:p>
            <a:pPr eaLnBrk="1" hangingPunct="1"/>
            <a:r>
              <a:rPr lang="en-GB" sz="3200" dirty="0"/>
              <a:t>Syllabus – What we will learn this term</a:t>
            </a:r>
            <a:endParaRPr lang="en-US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77963" y="1233488"/>
            <a:ext cx="7666037" cy="4530725"/>
          </a:xfrm>
        </p:spPr>
        <p:txBody>
          <a:bodyPr/>
          <a:lstStyle/>
          <a:p>
            <a:r>
              <a:rPr lang="en-GB" sz="1800" dirty="0"/>
              <a:t>Introduction</a:t>
            </a:r>
          </a:p>
          <a:p>
            <a:r>
              <a:rPr lang="en-GB" sz="1800" dirty="0"/>
              <a:t>Operating system structure and design</a:t>
            </a:r>
          </a:p>
          <a:p>
            <a:r>
              <a:rPr lang="en-GB" sz="1800" dirty="0"/>
              <a:t>Processes</a:t>
            </a:r>
          </a:p>
          <a:p>
            <a:r>
              <a:rPr lang="en-GB" sz="1800" dirty="0"/>
              <a:t>Multithreading </a:t>
            </a:r>
          </a:p>
          <a:p>
            <a:r>
              <a:rPr lang="en-GB" sz="1800" dirty="0"/>
              <a:t>CPU scheduling</a:t>
            </a:r>
          </a:p>
          <a:p>
            <a:r>
              <a:rPr lang="en-GB" sz="1800" dirty="0"/>
              <a:t>Deadlocks</a:t>
            </a:r>
          </a:p>
          <a:p>
            <a:r>
              <a:rPr lang="en-GB" sz="1800" dirty="0"/>
              <a:t>Memory management</a:t>
            </a:r>
          </a:p>
          <a:p>
            <a:r>
              <a:rPr lang="en-GB" sz="1800" dirty="0"/>
              <a:t>Virtual memory and paging</a:t>
            </a:r>
          </a:p>
          <a:p>
            <a:r>
              <a:rPr lang="en-GB" sz="1800" dirty="0"/>
              <a:t>File systems</a:t>
            </a:r>
          </a:p>
          <a:p>
            <a:r>
              <a:rPr lang="en-GB" sz="1800" dirty="0"/>
              <a:t>Virtual machines</a:t>
            </a:r>
          </a:p>
          <a:p>
            <a:r>
              <a:rPr lang="en-GB" sz="1800" dirty="0"/>
              <a:t>Protection and security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3A0E5-3C27-D892-6738-1CADE416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8B1D-8CF7-7442-B43C-537E68D31169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97F09-3B75-5331-4F0E-AD10F06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1410AFB-466A-4B08-A8E9-FA44DF2206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69912"/>
            <a:ext cx="8229600" cy="641350"/>
          </a:xfrm>
        </p:spPr>
        <p:txBody>
          <a:bodyPr/>
          <a:lstStyle/>
          <a:p>
            <a:r>
              <a:rPr lang="en-US" altLang="en-US" sz="3000" dirty="0"/>
              <a:t>Symmetric Multiprocessing Architecture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61A30DEF-BA94-447F-8812-ADBD513F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822450"/>
            <a:ext cx="5051425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A10D5-6F02-AB86-3BED-480A12FA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5FA0-E548-C441-A33B-A1EB5CE5FD72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8A151-73A4-65CC-FB49-A3BFC2B7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0841D46-E229-498E-9F1F-A94657CB7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271" y="452999"/>
            <a:ext cx="8070850" cy="576262"/>
          </a:xfrm>
        </p:spPr>
        <p:txBody>
          <a:bodyPr/>
          <a:lstStyle/>
          <a:p>
            <a:r>
              <a:rPr lang="en-US" altLang="en-US" dirty="0"/>
              <a:t>Dual-Core Design</a:t>
            </a:r>
          </a:p>
        </p:txBody>
      </p:sp>
      <p:sp>
        <p:nvSpPr>
          <p:cNvPr id="52227" name="Content Placeholder 1">
            <a:extLst>
              <a:ext uri="{FF2B5EF4-FFF2-40B4-BE49-F238E27FC236}">
                <a16:creationId xmlns:a16="http://schemas.microsoft.com/office/drawing/2014/main" id="{2C6B238E-3C2D-4092-8CEA-97744AAE8F4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54075" y="1108076"/>
            <a:ext cx="6921313" cy="1216772"/>
          </a:xfrm>
        </p:spPr>
        <p:txBody>
          <a:bodyPr/>
          <a:lstStyle/>
          <a:p>
            <a:r>
              <a:rPr lang="en-US" altLang="en-US" sz="1800" dirty="0"/>
              <a:t>Multi-chip and 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multicore</a:t>
            </a:r>
          </a:p>
          <a:p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Hierarchical cache architecture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77155B73-8D6F-4B94-A72D-0EA688D4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56" y="2388259"/>
            <a:ext cx="4039281" cy="360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79440-6C3C-513D-D7E5-5B635961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7B43-C068-714C-8B5C-F1AAACDE00D1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797A-EB9F-C10C-D782-C596F6E7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2AFAD1E-E934-45C6-9563-2F384ACE5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757" y="374808"/>
            <a:ext cx="8035925" cy="709612"/>
          </a:xfrm>
        </p:spPr>
        <p:txBody>
          <a:bodyPr/>
          <a:lstStyle/>
          <a:p>
            <a:r>
              <a:rPr lang="en-US" altLang="en-US" dirty="0"/>
              <a:t>Non-Uniform Memory Access System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95963655-0AB0-4CCC-A2C8-392BB4B3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82725"/>
            <a:ext cx="44402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DFB8E-DCDB-BDC3-D2E2-E3D65484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3C78-8E96-8F44-B0B8-FD590F14F487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9FA5D-209D-24F7-6F5A-F5BDDCD1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1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773C3BE-9EC6-4AC9-BFED-6703722AE4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1999" y="361157"/>
            <a:ext cx="8034338" cy="576262"/>
          </a:xfrm>
        </p:spPr>
        <p:txBody>
          <a:bodyPr/>
          <a:lstStyle/>
          <a:p>
            <a:r>
              <a:rPr lang="en-US" altLang="en-US" dirty="0"/>
              <a:t>Clustered Systems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2F915434-FD64-4DB0-A829-8C9E2B7AC5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altLang="en-US" dirty="0"/>
              <a:t>Like multiprocessor systems, but multiple systems working together</a:t>
            </a:r>
          </a:p>
          <a:p>
            <a:pPr lvl="1"/>
            <a:r>
              <a:rPr lang="en-US" altLang="en-US" dirty="0"/>
              <a:t>Usually sharing storage via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storage-area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Provides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high-availability</a:t>
            </a:r>
            <a:r>
              <a:rPr lang="en-US" altLang="en-US" b="1" dirty="0"/>
              <a:t> </a:t>
            </a:r>
            <a:r>
              <a:rPr lang="en-US" altLang="en-US" dirty="0"/>
              <a:t>service which survives failures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Asymmetric clustering </a:t>
            </a:r>
            <a:r>
              <a:rPr lang="en-US" altLang="en-US" dirty="0"/>
              <a:t>has one machine in hot-standby mode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Symmetric clustering </a:t>
            </a:r>
            <a:r>
              <a:rPr lang="en-US" altLang="en-US" dirty="0"/>
              <a:t>has multiple nodes running applications, monitoring each other</a:t>
            </a:r>
          </a:p>
          <a:p>
            <a:pPr lvl="1"/>
            <a:r>
              <a:rPr lang="en-US" altLang="en-US" dirty="0"/>
              <a:t>Some clusters are for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high-performance computing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HPC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Applications must be written to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parallelization</a:t>
            </a:r>
          </a:p>
          <a:p>
            <a:pPr lvl="1"/>
            <a:r>
              <a:rPr lang="en-US" altLang="en-US" dirty="0"/>
              <a:t>Some have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 lock manager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DLM</a:t>
            </a:r>
            <a:r>
              <a:rPr lang="en-US" altLang="en-US" dirty="0"/>
              <a:t>) to avoid conflicting operations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EB88-5AF3-9943-1AE6-146BD115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7A3-1D48-0A47-9C7B-6A591DC36EA0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D4AD4B-B4A2-5E7D-A45A-C7848773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A4DED6-0469-9A65-EDE9-3C5C9D3F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80" y="3794346"/>
            <a:ext cx="4298499" cy="220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1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02D8B42B-EF2E-45B0-B775-843D1784D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576262"/>
          </a:xfrm>
        </p:spPr>
        <p:txBody>
          <a:bodyPr/>
          <a:lstStyle/>
          <a:p>
            <a:r>
              <a:rPr lang="en-US" altLang="en-US"/>
              <a:t>Kernel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E956-D8D2-CC41-A503-584A2927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473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700" dirty="0">
                <a:ea typeface="ＭＳ Ｐゴシック" charset="-128"/>
              </a:rPr>
              <a:t>The way data are structured in the system.</a:t>
            </a:r>
          </a:p>
          <a:p>
            <a:pPr>
              <a:defRPr/>
            </a:pPr>
            <a:r>
              <a:rPr lang="en-US" sz="1700" dirty="0">
                <a:ea typeface="ＭＳ Ｐゴシック" charset="-128"/>
              </a:rPr>
              <a:t> Extensively used in operating systems. </a:t>
            </a:r>
          </a:p>
          <a:p>
            <a:pPr>
              <a:defRPr/>
            </a:pPr>
            <a:r>
              <a:rPr lang="en-US" sz="1700" dirty="0">
                <a:ea typeface="ＭＳ Ｐゴシック" charset="-128"/>
              </a:rPr>
              <a:t>Many similar to standard programming data structures.</a:t>
            </a:r>
          </a:p>
          <a:p>
            <a:pPr>
              <a:defRPr/>
            </a:pPr>
            <a:endParaRPr lang="en-US" sz="1700" dirty="0">
              <a:ea typeface="ＭＳ Ｐゴシック" charset="-128"/>
            </a:endParaRPr>
          </a:p>
          <a:p>
            <a:pPr>
              <a:defRPr/>
            </a:pPr>
            <a:r>
              <a:rPr lang="en-US" b="1" i="1" dirty="0">
                <a:ea typeface="ＭＳ Ｐゴシック" charset="-128"/>
              </a:rPr>
              <a:t>Singly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b="1" i="1" dirty="0">
                <a:ea typeface="ＭＳ Ｐゴシック" charset="-128"/>
              </a:rPr>
              <a:t>Doubly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b="1" i="1" dirty="0">
                <a:ea typeface="ＭＳ Ｐゴシック" charset="-128"/>
              </a:rPr>
              <a:t>Circular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</p:txBody>
      </p:sp>
      <p:pic>
        <p:nvPicPr>
          <p:cNvPr id="97284" name="Picture 3" descr="1_13.pdf">
            <a:extLst>
              <a:ext uri="{FF2B5EF4-FFF2-40B4-BE49-F238E27FC236}">
                <a16:creationId xmlns:a16="http://schemas.microsoft.com/office/drawing/2014/main" id="{4CBBE9AD-6B50-486E-B252-7F99E7A1C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407445"/>
            <a:ext cx="69326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4" descr="1_14.pdf">
            <a:extLst>
              <a:ext uri="{FF2B5EF4-FFF2-40B4-BE49-F238E27FC236}">
                <a16:creationId xmlns:a16="http://schemas.microsoft.com/office/drawing/2014/main" id="{423A57C8-D754-48D8-8979-4E21B2366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632200"/>
            <a:ext cx="70262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6" name="Picture 5" descr="1_15.pdf">
            <a:extLst>
              <a:ext uri="{FF2B5EF4-FFF2-40B4-BE49-F238E27FC236}">
                <a16:creationId xmlns:a16="http://schemas.microsoft.com/office/drawing/2014/main" id="{5E7F7BE3-E7AF-4915-8591-E144B61CD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87" y="5080591"/>
            <a:ext cx="6842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3D5B1-D235-DE08-E30D-B91EE11C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5040-6B22-2448-81D3-D69676DC07C1}" type="datetime1">
              <a:rPr lang="en-GB" smtClean="0"/>
              <a:t>11/08/2023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791F8-77C5-D925-A39A-8B7AF00E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38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656A40C1-7358-4598-8602-0BC4B24F6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r>
              <a:rPr lang="en-US" altLang="en-US"/>
              <a:t>Kernel Data Structures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0E8AFC19-2093-47C9-8C49-C7118EC3C5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6450" y="1233488"/>
            <a:ext cx="5468938" cy="1604962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Binary search tree</a:t>
            </a:r>
            <a:br>
              <a:rPr lang="en-US" altLang="en-US" sz="1800" dirty="0"/>
            </a:br>
            <a:r>
              <a:rPr lang="en-US" altLang="en-US" sz="1800" dirty="0"/>
              <a:t>left &lt;= right</a:t>
            </a:r>
          </a:p>
          <a:p>
            <a:pPr lvl="1"/>
            <a:r>
              <a:rPr lang="en-US" altLang="en-US" sz="1800" dirty="0"/>
              <a:t>Search performance is </a:t>
            </a:r>
            <a:r>
              <a:rPr lang="en-US" altLang="en-US" sz="1800" i="1" dirty="0"/>
              <a:t>O(n)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8308" name="Picture 1" descr="1_16.pdf">
            <a:extLst>
              <a:ext uri="{FF2B5EF4-FFF2-40B4-BE49-F238E27FC236}">
                <a16:creationId xmlns:a16="http://schemas.microsoft.com/office/drawing/2014/main" id="{8A7EC466-9A66-4BE5-B140-99E21693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57" y="2549788"/>
            <a:ext cx="27559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A5DB8-72A8-B979-7FB3-A42DE1C9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13F4-3A86-F64E-A49A-AD443A1CF9B8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EB104-0E7A-4FB9-2B00-37D5B97E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7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6DFC2181-041F-4221-8028-84EBEE448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r>
              <a:rPr lang="en-US" altLang="en-US"/>
              <a:t>Kernel Data Structures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68AEA443-4F4C-44F5-BED3-7DA9622A43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6450" y="1233488"/>
            <a:ext cx="7726363" cy="4983162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Hash function </a:t>
            </a:r>
            <a:r>
              <a:rPr lang="en-US" altLang="en-US" sz="1800" dirty="0"/>
              <a:t>can create a</a:t>
            </a:r>
            <a:r>
              <a:rPr lang="en-US" altLang="en-US" sz="1800" b="1" dirty="0">
                <a:solidFill>
                  <a:srgbClr val="3366FF"/>
                </a:solidFill>
              </a:rPr>
              <a:t> hash map</a:t>
            </a: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sz="1800" b="1" i="1" dirty="0">
              <a:solidFill>
                <a:srgbClr val="3366FF"/>
              </a:solidFill>
            </a:endParaRPr>
          </a:p>
          <a:p>
            <a:r>
              <a:rPr lang="en-US" altLang="en-US" sz="1800" b="1" dirty="0">
                <a:solidFill>
                  <a:srgbClr val="3366FF"/>
                </a:solidFill>
              </a:rPr>
              <a:t>Bitmap</a:t>
            </a:r>
            <a:r>
              <a:rPr lang="en-US" altLang="en-US" sz="1800" dirty="0"/>
              <a:t> – string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binary digits representing the status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items</a:t>
            </a:r>
          </a:p>
          <a:p>
            <a:pPr lvl="1"/>
            <a:r>
              <a:rPr lang="en-US" altLang="en-US" dirty="0"/>
              <a:t>For example: </a:t>
            </a:r>
          </a:p>
          <a:p>
            <a:pPr marL="685800" lvl="2" indent="0">
              <a:buNone/>
            </a:pPr>
            <a:endParaRPr lang="en-GB" i="1" dirty="0">
              <a:effectLst/>
              <a:latin typeface="Helvetica" pitchFamily="2" charset="0"/>
            </a:endParaRPr>
          </a:p>
          <a:p>
            <a:pPr marL="685800" lvl="2" indent="0">
              <a:buNone/>
            </a:pPr>
            <a:r>
              <a:rPr lang="en-GB" i="1" dirty="0">
                <a:effectLst/>
                <a:latin typeface="Helvetica" pitchFamily="2" charset="0"/>
              </a:rPr>
              <a:t>001011101</a:t>
            </a:r>
            <a:endParaRPr lang="en-GB" dirty="0">
              <a:effectLst/>
              <a:latin typeface="Helvetica" pitchFamily="2" charset="0"/>
            </a:endParaRPr>
          </a:p>
          <a:p>
            <a:pPr marL="685800" lvl="2" indent="0">
              <a:buNone/>
            </a:pPr>
            <a:endParaRPr lang="en-GB" i="1" dirty="0">
              <a:effectLst/>
              <a:latin typeface="Helvetica" pitchFamily="2" charset="0"/>
            </a:endParaRPr>
          </a:p>
          <a:p>
            <a:pPr marL="685800" lvl="2" indent="0">
              <a:buNone/>
            </a:pPr>
            <a:r>
              <a:rPr lang="en-GB" i="1" dirty="0">
                <a:effectLst/>
                <a:latin typeface="Helvetica" pitchFamily="2" charset="0"/>
              </a:rPr>
              <a:t>Resources 2, 4, 5, 6, and 8 are unavailable; </a:t>
            </a:r>
          </a:p>
          <a:p>
            <a:pPr marL="685800" lvl="2" indent="0">
              <a:buNone/>
            </a:pPr>
            <a:r>
              <a:rPr lang="en-GB" i="1" dirty="0">
                <a:effectLst/>
                <a:latin typeface="Helvetica" pitchFamily="2" charset="0"/>
              </a:rPr>
              <a:t>resources 0, 1, 3, and 7 are available.</a:t>
            </a:r>
            <a:endParaRPr lang="en-GB" dirty="0">
              <a:effectLst/>
              <a:latin typeface="Helvetica" pitchFamily="2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9332" name="Picture 3" descr="1_17.pdf">
            <a:extLst>
              <a:ext uri="{FF2B5EF4-FFF2-40B4-BE49-F238E27FC236}">
                <a16:creationId xmlns:a16="http://schemas.microsoft.com/office/drawing/2014/main" id="{AAB8F4DC-3B59-48C6-B567-82DFFF27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863725"/>
            <a:ext cx="487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1A677-71F0-5E89-EBA2-97AF0FD4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F5B-0EDB-1543-87AB-7ECEF0B3ADC3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F9E6A-CFA6-2227-2DCC-91CB8CC5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48ED826-3203-40F8-B0D3-237827F653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Week 1</a:t>
            </a:r>
          </a:p>
        </p:txBody>
      </p:sp>
    </p:spTree>
    <p:extLst>
      <p:ext uri="{BB962C8B-B14F-4D97-AF65-F5344CB8AC3E}">
        <p14:creationId xmlns:p14="http://schemas.microsoft.com/office/powerpoint/2010/main" val="427712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9939" y="24423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we will learn in Week 01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altLang="en-US" dirty="0"/>
              <a:t>What Operating Systems Do</a:t>
            </a:r>
          </a:p>
          <a:p>
            <a:r>
              <a:rPr lang="en-US" altLang="en-US" dirty="0"/>
              <a:t>Computer-System Organization</a:t>
            </a:r>
          </a:p>
          <a:p>
            <a:r>
              <a:rPr lang="en-US" altLang="en-US" dirty="0"/>
              <a:t>Computer-System Architecture</a:t>
            </a:r>
          </a:p>
          <a:p>
            <a:r>
              <a:rPr lang="en-US" altLang="en-US" dirty="0"/>
              <a:t>Operating-System Operations</a:t>
            </a:r>
          </a:p>
          <a:p>
            <a:r>
              <a:rPr lang="en-US" altLang="en-US" dirty="0"/>
              <a:t>Resource Management</a:t>
            </a:r>
          </a:p>
          <a:p>
            <a:r>
              <a:rPr lang="en-US" altLang="en-US" dirty="0"/>
              <a:t>Security and Protection</a:t>
            </a:r>
          </a:p>
          <a:p>
            <a:r>
              <a:rPr lang="en-US" altLang="en-US" dirty="0"/>
              <a:t>Virtualization</a:t>
            </a:r>
          </a:p>
          <a:p>
            <a:r>
              <a:rPr lang="en-US" altLang="en-US" dirty="0"/>
              <a:t>Distributed Systems</a:t>
            </a:r>
          </a:p>
          <a:p>
            <a:r>
              <a:rPr lang="en-US" altLang="en-US" dirty="0"/>
              <a:t>Kernel Data Structures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832BF-B0BA-88E4-4E78-191FE8B6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EC7E-5B79-FB45-901B-4DDB38DDBCD9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D84E0-90C7-13EF-EE52-81E65286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6845" y="271769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6845" y="1297721"/>
            <a:ext cx="7121525" cy="4159250"/>
          </a:xfrm>
        </p:spPr>
        <p:txBody>
          <a:bodyPr/>
          <a:lstStyle/>
          <a:p>
            <a:r>
              <a:rPr lang="en-US" altLang="en-US" dirty="0"/>
              <a:t>A program that acts as an intermediary between a user of a computer and the computer hardware.</a:t>
            </a:r>
          </a:p>
          <a:p>
            <a:r>
              <a:rPr lang="en-US" altLang="en-US" dirty="0"/>
              <a:t>Operating system goals:</a:t>
            </a:r>
          </a:p>
          <a:p>
            <a:pPr lvl="1"/>
            <a:r>
              <a:rPr lang="en-US" altLang="en-US" dirty="0"/>
              <a:t>Execute user programs and make solving user problems easier</a:t>
            </a:r>
          </a:p>
          <a:p>
            <a:pPr lvl="1"/>
            <a:r>
              <a:rPr lang="en-US" altLang="en-US" dirty="0"/>
              <a:t>Make the computer system convenient to use</a:t>
            </a:r>
          </a:p>
          <a:p>
            <a:pPr lvl="1"/>
            <a:r>
              <a:rPr lang="en-US" altLang="en-US" dirty="0"/>
              <a:t>Use the computer hardware in an efficient manner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User view: Designed for ease of use</a:t>
            </a:r>
          </a:p>
          <a:p>
            <a:r>
              <a:rPr lang="en-US" altLang="en-US" dirty="0"/>
              <a:t>System view: Designed for resource allocation.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A52F1-B03E-2B89-3ADB-66F014DC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4FB-EB30-9541-ADB3-3E131808123B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BE0AF-2EA9-A4BB-8A81-F310F538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9A1BED6-5944-4DA0-B6E3-EB3BCCB8AC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9667" y="359874"/>
            <a:ext cx="75326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 System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4DDCE4-1C30-412E-839F-FB2BB84F3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667" y="1187450"/>
            <a:ext cx="6957646" cy="4483100"/>
          </a:xfrm>
        </p:spPr>
        <p:txBody>
          <a:bodyPr/>
          <a:lstStyle/>
          <a:p>
            <a:r>
              <a:rPr lang="en-US" altLang="en-US" dirty="0"/>
              <a:t>Computer system can be divided into four components:</a:t>
            </a:r>
          </a:p>
          <a:p>
            <a:pPr lvl="1"/>
            <a:r>
              <a:rPr lang="en-US" altLang="en-US" dirty="0"/>
              <a:t>Hardware – provides basic computing resources</a:t>
            </a:r>
          </a:p>
          <a:p>
            <a:pPr lvl="2"/>
            <a:r>
              <a:rPr lang="en-US" altLang="en-US" dirty="0"/>
              <a:t>CPU, memory, I/O devices</a:t>
            </a:r>
          </a:p>
          <a:p>
            <a:pPr lvl="1"/>
            <a:r>
              <a:rPr lang="en-US" altLang="en-US" dirty="0"/>
              <a:t>Operating system</a:t>
            </a:r>
          </a:p>
          <a:p>
            <a:pPr lvl="2"/>
            <a:r>
              <a:rPr lang="en-US" altLang="en-US" dirty="0"/>
              <a:t>Controls and coordinates use of hardware among various applications and users</a:t>
            </a:r>
          </a:p>
          <a:p>
            <a:pPr lvl="1"/>
            <a:r>
              <a:rPr lang="en-US" altLang="en-US" dirty="0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 dirty="0"/>
              <a:t>Word processors, compilers, web browsers, database systems, video games</a:t>
            </a:r>
          </a:p>
          <a:p>
            <a:pPr lvl="1"/>
            <a:r>
              <a:rPr lang="en-US" altLang="en-US" dirty="0"/>
              <a:t>Users</a:t>
            </a:r>
          </a:p>
          <a:p>
            <a:pPr lvl="2"/>
            <a:r>
              <a:rPr lang="en-US" altLang="en-US" dirty="0"/>
              <a:t>People, machines, other computers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4E207-ACAB-8357-6578-B70B3C40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7559-B723-D44C-AB93-FFD4BC9D5D31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AE821-572F-202E-36E3-37F0F015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97990-25E0-0CAE-7EA7-C6BE9E30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23" y="3874199"/>
            <a:ext cx="3017131" cy="213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0E04BB2-CAE4-47E7-A8ED-B827B1313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1478" y="438944"/>
            <a:ext cx="76390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 System Operation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4420" y="1163637"/>
            <a:ext cx="7639050" cy="4530725"/>
          </a:xfrm>
        </p:spPr>
        <p:txBody>
          <a:bodyPr/>
          <a:lstStyle/>
          <a:p>
            <a:pPr lvl="1"/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latin typeface="+mj-lt"/>
              </a:rPr>
              <a:t>bus</a:t>
            </a:r>
            <a:r>
              <a:rPr lang="en-US" altLang="en-US" dirty="0"/>
              <a:t> providing access to shared memory.</a:t>
            </a:r>
          </a:p>
          <a:p>
            <a:pPr lvl="1"/>
            <a:r>
              <a:rPr lang="en-US" altLang="en-US" dirty="0"/>
              <a:t>Buses: Shared Communication wires</a:t>
            </a:r>
          </a:p>
          <a:p>
            <a:pPr lvl="2"/>
            <a:r>
              <a:rPr lang="en-US" altLang="en-US" dirty="0"/>
              <a:t>address lines 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tablet-gothic"/>
              </a:rPr>
              <a:t>transmit the RAM location of the data being processed or the instruction being fetched.</a:t>
            </a:r>
          </a:p>
          <a:p>
            <a:pPr lvl="2"/>
            <a:r>
              <a:rPr lang="en-US" altLang="en-US" dirty="0"/>
              <a:t>data lines transport data</a:t>
            </a:r>
          </a:p>
          <a:p>
            <a:pPr lvl="2"/>
            <a:r>
              <a:rPr lang="en-US" altLang="en-US" dirty="0"/>
              <a:t>control lines </a:t>
            </a:r>
            <a:r>
              <a:rPr lang="en-GB" dirty="0"/>
              <a:t>used by the CPU to communicate with devices</a:t>
            </a:r>
          </a:p>
          <a:p>
            <a:pPr lvl="1"/>
            <a:r>
              <a:rPr lang="en-US" altLang="en-US" dirty="0"/>
              <a:t>Concurrent execution of CPUs and devices competing for memory cycles.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Three key aspects:</a:t>
            </a:r>
          </a:p>
          <a:p>
            <a:pPr lvl="2"/>
            <a:r>
              <a:rPr lang="en-US" altLang="en-US" dirty="0"/>
              <a:t>Interrupts</a:t>
            </a:r>
          </a:p>
          <a:p>
            <a:pPr lvl="2"/>
            <a:r>
              <a:rPr lang="en-US" altLang="en-US" dirty="0"/>
              <a:t>Booting</a:t>
            </a:r>
          </a:p>
          <a:p>
            <a:pPr lvl="2"/>
            <a:r>
              <a:rPr lang="en-US" altLang="en-US" dirty="0"/>
              <a:t>Storage  </a:t>
            </a:r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D0CB787C-9399-460E-B386-5CC6E671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53" y="3428999"/>
            <a:ext cx="5003324" cy="285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23590-FEDD-D800-5240-942015C8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7B09-3E58-2C40-9223-1A4FE278C15F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BCA63-F5AF-1214-6AC8-3CABDFFA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0E04BB2-CAE4-47E7-A8ED-B827B1313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459" y="412411"/>
            <a:ext cx="763905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Interrupts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5217" y="1164284"/>
            <a:ext cx="4304558" cy="204990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en-US" dirty="0"/>
              <a:t>Device controllers communicate with CPU via interrupts</a:t>
            </a:r>
          </a:p>
          <a:p>
            <a:pPr lvl="2"/>
            <a:r>
              <a:rPr lang="en-US" altLang="en-US" dirty="0"/>
              <a:t>Controller controls interaction between device and local buffer</a:t>
            </a:r>
          </a:p>
          <a:p>
            <a:pPr lvl="2"/>
            <a:r>
              <a:rPr lang="en-US" altLang="en-US" dirty="0"/>
              <a:t>CPU moves data between main memory and device buffer</a:t>
            </a:r>
          </a:p>
          <a:p>
            <a:pPr lvl="1"/>
            <a:r>
              <a:rPr lang="en-US" altLang="en-US" dirty="0"/>
              <a:t>Controller informs CPU it is finished by raising an interrupt.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5FA774-3516-0B15-5688-C794EC77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04" y="3643812"/>
            <a:ext cx="5988490" cy="261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FBDE70-908D-8EE0-44F5-FDC228A72768}"/>
              </a:ext>
            </a:extLst>
          </p:cNvPr>
          <p:cNvSpPr txBox="1"/>
          <p:nvPr/>
        </p:nvSpPr>
        <p:spPr>
          <a:xfrm>
            <a:off x="4572000" y="1213008"/>
            <a:ext cx="4304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operating system preserves the state of the CPU by storing the registers and the program counter.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Determines which type of interrupt has occurred.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CA50909-E9A7-0C9A-AC57-40784AF1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D1E-EC6A-3E42-B5FF-73A851BEC041}" type="datetime1">
              <a:rPr lang="en-GB" smtClean="0"/>
              <a:t>11/08/2023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725152A-E33E-BEA3-B3DB-8215E004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378DBB6-3E76-4D5D-BCF4-7322E5DC0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7516" y="327779"/>
            <a:ext cx="81168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Interrupt-drive I/O Cycle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E86048AC-75FB-4CAE-AB8A-81F852B9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79513"/>
            <a:ext cx="5084762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D3ACF-5B26-51A6-1CCE-63E09C2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A1CE-3E41-C744-9BBB-5EABF00240D7}" type="datetime1">
              <a:rPr lang="en-GB" smtClean="0"/>
              <a:t>11/08/2023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8ACB6-132D-1A52-3C40-3ABFB517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6CDD-0FD7-764A-B17B-B13F5AF3AD2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12399</TotalTime>
  <Words>2288</Words>
  <Application>Microsoft Macintosh PowerPoint</Application>
  <PresentationFormat>On-screen Show (4:3)</PresentationFormat>
  <Paragraphs>398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Monotype Sorts</vt:lpstr>
      <vt:lpstr>tablet-gothic</vt:lpstr>
      <vt:lpstr>Times New Roman</vt:lpstr>
      <vt:lpstr>Verdana</vt:lpstr>
      <vt:lpstr>Webdings</vt:lpstr>
      <vt:lpstr>Office Theme</vt:lpstr>
      <vt:lpstr>Week 01 CST2555 2023/24 Operating Systems and Computer Networks</vt:lpstr>
      <vt:lpstr>Introduction</vt:lpstr>
      <vt:lpstr>Syllabus – What we will learn this term</vt:lpstr>
      <vt:lpstr>What we will learn in Week 01</vt:lpstr>
      <vt:lpstr>What is an Operating System?</vt:lpstr>
      <vt:lpstr>Computer System Structure</vt:lpstr>
      <vt:lpstr>Computer System Operation</vt:lpstr>
      <vt:lpstr>Interrupts </vt:lpstr>
      <vt:lpstr>Interrupt-drive I/O Cycle</vt:lpstr>
      <vt:lpstr>I/O Structure </vt:lpstr>
      <vt:lpstr>Computer Startup</vt:lpstr>
      <vt:lpstr>Storage definitions</vt:lpstr>
      <vt:lpstr>Storage Structure</vt:lpstr>
      <vt:lpstr>Storage Structure (Cont.)</vt:lpstr>
      <vt:lpstr>Storage-Device Hierarchy</vt:lpstr>
      <vt:lpstr>How a Modern Computer Works</vt:lpstr>
      <vt:lpstr>Direct Memory Access Structure</vt:lpstr>
      <vt:lpstr>Concepts</vt:lpstr>
      <vt:lpstr>Concepts (cont.)</vt:lpstr>
      <vt:lpstr>Timer</vt:lpstr>
      <vt:lpstr>Process </vt:lpstr>
      <vt:lpstr>Memory Management</vt:lpstr>
      <vt:lpstr>File-system Management</vt:lpstr>
      <vt:lpstr>Mass-Storage Management</vt:lpstr>
      <vt:lpstr>Caching</vt:lpstr>
      <vt:lpstr>I/O Subsystem</vt:lpstr>
      <vt:lpstr>Protection and Security</vt:lpstr>
      <vt:lpstr>Virtualization</vt:lpstr>
      <vt:lpstr>Computer-System Architecture</vt:lpstr>
      <vt:lpstr>Symmetric Multiprocessing Architecture</vt:lpstr>
      <vt:lpstr>Dual-Core Design</vt:lpstr>
      <vt:lpstr>Non-Uniform Memory Access System</vt:lpstr>
      <vt:lpstr>Clustered Systems</vt:lpstr>
      <vt:lpstr>Kernel Data Structures</vt:lpstr>
      <vt:lpstr>Kernel Data Structures</vt:lpstr>
      <vt:lpstr>Kernel Data Structures</vt:lpstr>
      <vt:lpstr>End of Week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Ali Khoshkholghi</cp:lastModifiedBy>
  <cp:revision>381</cp:revision>
  <cp:lastPrinted>2001-06-14T13:58:17Z</cp:lastPrinted>
  <dcterms:created xsi:type="dcterms:W3CDTF">2011-01-13T23:43:38Z</dcterms:created>
  <dcterms:modified xsi:type="dcterms:W3CDTF">2023-08-11T07:55:24Z</dcterms:modified>
</cp:coreProperties>
</file>