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120" r:id="rId1"/>
  </p:sldMasterIdLst>
  <p:notesMasterIdLst>
    <p:notesMasterId r:id="rId39"/>
  </p:notesMasterIdLst>
  <p:handoutMasterIdLst>
    <p:handoutMasterId r:id="rId40"/>
  </p:handoutMasterIdLst>
  <p:sldIdLst>
    <p:sldId id="430" r:id="rId2"/>
    <p:sldId id="332" r:id="rId3"/>
    <p:sldId id="431" r:id="rId4"/>
    <p:sldId id="335" r:id="rId5"/>
    <p:sldId id="432" r:id="rId6"/>
    <p:sldId id="407" r:id="rId7"/>
    <p:sldId id="338" r:id="rId8"/>
    <p:sldId id="409" r:id="rId9"/>
    <p:sldId id="341" r:id="rId10"/>
    <p:sldId id="410" r:id="rId11"/>
    <p:sldId id="343" r:id="rId12"/>
    <p:sldId id="344" r:id="rId13"/>
    <p:sldId id="345" r:id="rId14"/>
    <p:sldId id="411" r:id="rId15"/>
    <p:sldId id="268" r:id="rId16"/>
    <p:sldId id="348" r:id="rId17"/>
    <p:sldId id="349" r:id="rId18"/>
    <p:sldId id="350" r:id="rId19"/>
    <p:sldId id="351" r:id="rId20"/>
    <p:sldId id="354" r:id="rId21"/>
    <p:sldId id="355" r:id="rId22"/>
    <p:sldId id="357" r:id="rId23"/>
    <p:sldId id="359" r:id="rId24"/>
    <p:sldId id="361" r:id="rId25"/>
    <p:sldId id="363" r:id="rId26"/>
    <p:sldId id="364" r:id="rId27"/>
    <p:sldId id="365" r:id="rId28"/>
    <p:sldId id="429" r:id="rId29"/>
    <p:sldId id="415" r:id="rId30"/>
    <p:sldId id="370" r:id="rId31"/>
    <p:sldId id="433" r:id="rId32"/>
    <p:sldId id="373" r:id="rId33"/>
    <p:sldId id="416" r:id="rId34"/>
    <p:sldId id="376" r:id="rId35"/>
    <p:sldId id="378" r:id="rId36"/>
    <p:sldId id="382" r:id="rId37"/>
    <p:sldId id="406" r:id="rId38"/>
  </p:sldIdLst>
  <p:sldSz cx="9144000" cy="6858000" type="screen4x3"/>
  <p:notesSz cx="7086600" cy="9372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6166C6-E7BC-2A4B-A1B0-6D8755CC2CEB}" v="9" dt="2023-07-19T12:41:49.9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25" autoAdjust="0"/>
    <p:restoredTop sz="82911"/>
  </p:normalViewPr>
  <p:slideViewPr>
    <p:cSldViewPr snapToGrid="0">
      <p:cViewPr varScale="1">
        <p:scale>
          <a:sx n="107" d="100"/>
          <a:sy n="107" d="100"/>
        </p:scale>
        <p:origin x="2216" y="168"/>
      </p:cViewPr>
      <p:guideLst>
        <p:guide orient="horz" pos="816"/>
        <p:guide pos="44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2208"/>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Khoshkholghi" userId="eb1d2e93-a1b0-4037-b72f-61317fb22ce1" providerId="ADAL" clId="{AA6166C6-E7BC-2A4B-A1B0-6D8755CC2CEB}"/>
    <pc:docChg chg="custSel addSld delSld modSld modMainMaster">
      <pc:chgData name="Ali Khoshkholghi" userId="eb1d2e93-a1b0-4037-b72f-61317fb22ce1" providerId="ADAL" clId="{AA6166C6-E7BC-2A4B-A1B0-6D8755CC2CEB}" dt="2023-07-19T12:43:47.450" v="576" actId="20577"/>
      <pc:docMkLst>
        <pc:docMk/>
      </pc:docMkLst>
      <pc:sldChg chg="modSp add del mod">
        <pc:chgData name="Ali Khoshkholghi" userId="eb1d2e93-a1b0-4037-b72f-61317fb22ce1" providerId="ADAL" clId="{AA6166C6-E7BC-2A4B-A1B0-6D8755CC2CEB}" dt="2023-07-19T12:31:12.942" v="367" actId="2696"/>
        <pc:sldMkLst>
          <pc:docMk/>
          <pc:sldMk cId="0" sldId="261"/>
        </pc:sldMkLst>
        <pc:spChg chg="mod">
          <ac:chgData name="Ali Khoshkholghi" userId="eb1d2e93-a1b0-4037-b72f-61317fb22ce1" providerId="ADAL" clId="{AA6166C6-E7BC-2A4B-A1B0-6D8755CC2CEB}" dt="2023-07-19T12:19:48.457" v="153" actId="1076"/>
          <ac:spMkLst>
            <pc:docMk/>
            <pc:sldMk cId="0" sldId="261"/>
            <ac:spMk id="2" creationId="{00000000-0000-0000-0000-000000000000}"/>
          </ac:spMkLst>
        </pc:spChg>
        <pc:spChg chg="mod">
          <ac:chgData name="Ali Khoshkholghi" userId="eb1d2e93-a1b0-4037-b72f-61317fb22ce1" providerId="ADAL" clId="{AA6166C6-E7BC-2A4B-A1B0-6D8755CC2CEB}" dt="2023-07-19T12:31:05.812" v="366" actId="14100"/>
          <ac:spMkLst>
            <pc:docMk/>
            <pc:sldMk cId="0" sldId="261"/>
            <ac:spMk id="3" creationId="{00000000-0000-0000-0000-000000000000}"/>
          </ac:spMkLst>
        </pc:spChg>
        <pc:graphicFrameChg chg="mod">
          <ac:chgData name="Ali Khoshkholghi" userId="eb1d2e93-a1b0-4037-b72f-61317fb22ce1" providerId="ADAL" clId="{AA6166C6-E7BC-2A4B-A1B0-6D8755CC2CEB}" dt="2023-07-19T12:19:33.456" v="152"/>
          <ac:graphicFrameMkLst>
            <pc:docMk/>
            <pc:sldMk cId="0" sldId="261"/>
            <ac:graphicFrameMk id="70" creationId="{00000000-0000-0000-0000-000000000000}"/>
          </ac:graphicFrameMkLst>
        </pc:graphicFrameChg>
      </pc:sldChg>
      <pc:sldChg chg="add">
        <pc:chgData name="Ali Khoshkholghi" userId="eb1d2e93-a1b0-4037-b72f-61317fb22ce1" providerId="ADAL" clId="{AA6166C6-E7BC-2A4B-A1B0-6D8755CC2CEB}" dt="2023-07-19T12:19:33.456" v="152"/>
        <pc:sldMkLst>
          <pc:docMk/>
          <pc:sldMk cId="0" sldId="262"/>
        </pc:sldMkLst>
      </pc:sldChg>
      <pc:sldChg chg="modSp del mod">
        <pc:chgData name="Ali Khoshkholghi" userId="eb1d2e93-a1b0-4037-b72f-61317fb22ce1" providerId="ADAL" clId="{AA6166C6-E7BC-2A4B-A1B0-6D8755CC2CEB}" dt="2023-07-19T12:07:32.694" v="10" actId="2696"/>
        <pc:sldMkLst>
          <pc:docMk/>
          <pc:sldMk cId="0" sldId="331"/>
        </pc:sldMkLst>
        <pc:spChg chg="mod">
          <ac:chgData name="Ali Khoshkholghi" userId="eb1d2e93-a1b0-4037-b72f-61317fb22ce1" providerId="ADAL" clId="{AA6166C6-E7BC-2A4B-A1B0-6D8755CC2CEB}" dt="2023-07-19T12:07:15.733" v="7" actId="27636"/>
          <ac:spMkLst>
            <pc:docMk/>
            <pc:sldMk cId="0" sldId="331"/>
            <ac:spMk id="4098" creationId="{F3BCD139-3A6D-4B81-8226-0503E6A6358F}"/>
          </ac:spMkLst>
        </pc:spChg>
      </pc:sldChg>
      <pc:sldChg chg="modSp mod">
        <pc:chgData name="Ali Khoshkholghi" userId="eb1d2e93-a1b0-4037-b72f-61317fb22ce1" providerId="ADAL" clId="{AA6166C6-E7BC-2A4B-A1B0-6D8755CC2CEB}" dt="2023-07-19T12:08:32.576" v="67" actId="20577"/>
        <pc:sldMkLst>
          <pc:docMk/>
          <pc:sldMk cId="0" sldId="332"/>
        </pc:sldMkLst>
        <pc:spChg chg="mod">
          <ac:chgData name="Ali Khoshkholghi" userId="eb1d2e93-a1b0-4037-b72f-61317fb22ce1" providerId="ADAL" clId="{AA6166C6-E7BC-2A4B-A1B0-6D8755CC2CEB}" dt="2023-07-19T12:08:32.576" v="67" actId="20577"/>
          <ac:spMkLst>
            <pc:docMk/>
            <pc:sldMk cId="0" sldId="332"/>
            <ac:spMk id="5123" creationId="{4A23357C-07C3-4F42-A857-16101A8BADC9}"/>
          </ac:spMkLst>
        </pc:spChg>
      </pc:sldChg>
      <pc:sldChg chg="del">
        <pc:chgData name="Ali Khoshkholghi" userId="eb1d2e93-a1b0-4037-b72f-61317fb22ce1" providerId="ADAL" clId="{AA6166C6-E7BC-2A4B-A1B0-6D8755CC2CEB}" dt="2023-07-19T12:08:38.531" v="68" actId="2696"/>
        <pc:sldMkLst>
          <pc:docMk/>
          <pc:sldMk cId="0" sldId="333"/>
        </pc:sldMkLst>
      </pc:sldChg>
      <pc:sldChg chg="del">
        <pc:chgData name="Ali Khoshkholghi" userId="eb1d2e93-a1b0-4037-b72f-61317fb22ce1" providerId="ADAL" clId="{AA6166C6-E7BC-2A4B-A1B0-6D8755CC2CEB}" dt="2023-07-19T12:08:52.578" v="71" actId="2696"/>
        <pc:sldMkLst>
          <pc:docMk/>
          <pc:sldMk cId="0" sldId="334"/>
        </pc:sldMkLst>
      </pc:sldChg>
      <pc:sldChg chg="addSp modSp mod">
        <pc:chgData name="Ali Khoshkholghi" userId="eb1d2e93-a1b0-4037-b72f-61317fb22ce1" providerId="ADAL" clId="{AA6166C6-E7BC-2A4B-A1B0-6D8755CC2CEB}" dt="2023-07-19T12:25:31.540" v="170" actId="20577"/>
        <pc:sldMkLst>
          <pc:docMk/>
          <pc:sldMk cId="0" sldId="335"/>
        </pc:sldMkLst>
        <pc:spChg chg="mod">
          <ac:chgData name="Ali Khoshkholghi" userId="eb1d2e93-a1b0-4037-b72f-61317fb22ce1" providerId="ADAL" clId="{AA6166C6-E7BC-2A4B-A1B0-6D8755CC2CEB}" dt="2023-07-19T12:15:58.888" v="148"/>
          <ac:spMkLst>
            <pc:docMk/>
            <pc:sldMk cId="0" sldId="335"/>
            <ac:spMk id="8194" creationId="{ABD8A388-8E27-4EE5-81A8-60463D778F0D}"/>
          </ac:spMkLst>
        </pc:spChg>
        <pc:spChg chg="mod">
          <ac:chgData name="Ali Khoshkholghi" userId="eb1d2e93-a1b0-4037-b72f-61317fb22ce1" providerId="ADAL" clId="{AA6166C6-E7BC-2A4B-A1B0-6D8755CC2CEB}" dt="2023-07-19T12:25:31.540" v="170" actId="20577"/>
          <ac:spMkLst>
            <pc:docMk/>
            <pc:sldMk cId="0" sldId="335"/>
            <ac:spMk id="8195" creationId="{C522901F-947A-433D-9A89-77363C3CEF9D}"/>
          </ac:spMkLst>
        </pc:spChg>
        <pc:picChg chg="add mod">
          <ac:chgData name="Ali Khoshkholghi" userId="eb1d2e93-a1b0-4037-b72f-61317fb22ce1" providerId="ADAL" clId="{AA6166C6-E7BC-2A4B-A1B0-6D8755CC2CEB}" dt="2023-07-19T12:10:45.819" v="116" actId="1076"/>
          <ac:picMkLst>
            <pc:docMk/>
            <pc:sldMk cId="0" sldId="335"/>
            <ac:picMk id="2" creationId="{A581CEC5-5BF2-FBC5-A8BF-452BCFD9AD4F}"/>
          </ac:picMkLst>
        </pc:picChg>
      </pc:sldChg>
      <pc:sldChg chg="del">
        <pc:chgData name="Ali Khoshkholghi" userId="eb1d2e93-a1b0-4037-b72f-61317fb22ce1" providerId="ADAL" clId="{AA6166C6-E7BC-2A4B-A1B0-6D8755CC2CEB}" dt="2023-07-19T12:14:42.593" v="146" actId="2696"/>
        <pc:sldMkLst>
          <pc:docMk/>
          <pc:sldMk cId="0" sldId="336"/>
        </pc:sldMkLst>
      </pc:sldChg>
      <pc:sldChg chg="del">
        <pc:chgData name="Ali Khoshkholghi" userId="eb1d2e93-a1b0-4037-b72f-61317fb22ce1" providerId="ADAL" clId="{AA6166C6-E7BC-2A4B-A1B0-6D8755CC2CEB}" dt="2023-07-19T12:17:59.855" v="149" actId="2696"/>
        <pc:sldMkLst>
          <pc:docMk/>
          <pc:sldMk cId="0" sldId="337"/>
        </pc:sldMkLst>
      </pc:sldChg>
      <pc:sldChg chg="modSp mod">
        <pc:chgData name="Ali Khoshkholghi" userId="eb1d2e93-a1b0-4037-b72f-61317fb22ce1" providerId="ADAL" clId="{AA6166C6-E7BC-2A4B-A1B0-6D8755CC2CEB}" dt="2023-07-19T12:07:15.586" v="3" actId="27636"/>
        <pc:sldMkLst>
          <pc:docMk/>
          <pc:sldMk cId="0" sldId="347"/>
        </pc:sldMkLst>
        <pc:spChg chg="mod">
          <ac:chgData name="Ali Khoshkholghi" userId="eb1d2e93-a1b0-4037-b72f-61317fb22ce1" providerId="ADAL" clId="{AA6166C6-E7BC-2A4B-A1B0-6D8755CC2CEB}" dt="2023-07-19T12:07:15.586" v="3" actId="27636"/>
          <ac:spMkLst>
            <pc:docMk/>
            <pc:sldMk cId="0" sldId="347"/>
            <ac:spMk id="23554" creationId="{43106162-FA5D-4204-BC6B-FC492CAB83B5}"/>
          </ac:spMkLst>
        </pc:spChg>
      </pc:sldChg>
      <pc:sldChg chg="modSp mod">
        <pc:chgData name="Ali Khoshkholghi" userId="eb1d2e93-a1b0-4037-b72f-61317fb22ce1" providerId="ADAL" clId="{AA6166C6-E7BC-2A4B-A1B0-6D8755CC2CEB}" dt="2023-07-19T12:07:15.595" v="4" actId="27636"/>
        <pc:sldMkLst>
          <pc:docMk/>
          <pc:sldMk cId="0" sldId="348"/>
        </pc:sldMkLst>
        <pc:spChg chg="mod">
          <ac:chgData name="Ali Khoshkholghi" userId="eb1d2e93-a1b0-4037-b72f-61317fb22ce1" providerId="ADAL" clId="{AA6166C6-E7BC-2A4B-A1B0-6D8755CC2CEB}" dt="2023-07-19T12:07:15.595" v="4" actId="27636"/>
          <ac:spMkLst>
            <pc:docMk/>
            <pc:sldMk cId="0" sldId="348"/>
            <ac:spMk id="25603" creationId="{BF03B7D4-70F1-48B6-8A00-4D9695B10502}"/>
          </ac:spMkLst>
        </pc:spChg>
      </pc:sldChg>
      <pc:sldChg chg="modSp mod">
        <pc:chgData name="Ali Khoshkholghi" userId="eb1d2e93-a1b0-4037-b72f-61317fb22ce1" providerId="ADAL" clId="{AA6166C6-E7BC-2A4B-A1B0-6D8755CC2CEB}" dt="2023-07-19T12:07:15.601" v="5" actId="27636"/>
        <pc:sldMkLst>
          <pc:docMk/>
          <pc:sldMk cId="0" sldId="349"/>
        </pc:sldMkLst>
        <pc:spChg chg="mod">
          <ac:chgData name="Ali Khoshkholghi" userId="eb1d2e93-a1b0-4037-b72f-61317fb22ce1" providerId="ADAL" clId="{AA6166C6-E7BC-2A4B-A1B0-6D8755CC2CEB}" dt="2023-07-19T12:07:15.601" v="5" actId="27636"/>
          <ac:spMkLst>
            <pc:docMk/>
            <pc:sldMk cId="0" sldId="349"/>
            <ac:spMk id="26627" creationId="{C8756104-BFEE-4B66-8D8E-DC274456D3B8}"/>
          </ac:spMkLst>
        </pc:spChg>
      </pc:sldChg>
      <pc:sldChg chg="modSp mod">
        <pc:chgData name="Ali Khoshkholghi" userId="eb1d2e93-a1b0-4037-b72f-61317fb22ce1" providerId="ADAL" clId="{AA6166C6-E7BC-2A4B-A1B0-6D8755CC2CEB}" dt="2023-07-19T12:07:15.649" v="6" actId="27636"/>
        <pc:sldMkLst>
          <pc:docMk/>
          <pc:sldMk cId="0" sldId="368"/>
        </pc:sldMkLst>
        <pc:spChg chg="mod">
          <ac:chgData name="Ali Khoshkholghi" userId="eb1d2e93-a1b0-4037-b72f-61317fb22ce1" providerId="ADAL" clId="{AA6166C6-E7BC-2A4B-A1B0-6D8755CC2CEB}" dt="2023-07-19T12:07:15.649" v="6" actId="27636"/>
          <ac:spMkLst>
            <pc:docMk/>
            <pc:sldMk cId="0" sldId="368"/>
            <ac:spMk id="46082" creationId="{52AF32FC-4A14-4E1E-8D4F-440BF4A3EC9A}"/>
          </ac:spMkLst>
        </pc:spChg>
      </pc:sldChg>
      <pc:sldChg chg="modSp">
        <pc:chgData name="Ali Khoshkholghi" userId="eb1d2e93-a1b0-4037-b72f-61317fb22ce1" providerId="ADAL" clId="{AA6166C6-E7BC-2A4B-A1B0-6D8755CC2CEB}" dt="2023-07-19T12:07:15.451" v="0"/>
        <pc:sldMkLst>
          <pc:docMk/>
          <pc:sldMk cId="0" sldId="404"/>
        </pc:sldMkLst>
        <pc:spChg chg="mod">
          <ac:chgData name="Ali Khoshkholghi" userId="eb1d2e93-a1b0-4037-b72f-61317fb22ce1" providerId="ADAL" clId="{AA6166C6-E7BC-2A4B-A1B0-6D8755CC2CEB}" dt="2023-07-19T12:07:15.451" v="0"/>
          <ac:spMkLst>
            <pc:docMk/>
            <pc:sldMk cId="0" sldId="404"/>
            <ac:spMk id="81922" creationId="{101AC173-6623-4D14-9B01-97F8273AE6B3}"/>
          </ac:spMkLst>
        </pc:spChg>
      </pc:sldChg>
      <pc:sldChg chg="modSp">
        <pc:chgData name="Ali Khoshkholghi" userId="eb1d2e93-a1b0-4037-b72f-61317fb22ce1" providerId="ADAL" clId="{AA6166C6-E7BC-2A4B-A1B0-6D8755CC2CEB}" dt="2023-07-19T12:07:15.451" v="0"/>
        <pc:sldMkLst>
          <pc:docMk/>
          <pc:sldMk cId="0" sldId="406"/>
        </pc:sldMkLst>
        <pc:spChg chg="mod">
          <ac:chgData name="Ali Khoshkholghi" userId="eb1d2e93-a1b0-4037-b72f-61317fb22ce1" providerId="ADAL" clId="{AA6166C6-E7BC-2A4B-A1B0-6D8755CC2CEB}" dt="2023-07-19T12:07:15.451" v="0"/>
          <ac:spMkLst>
            <pc:docMk/>
            <pc:sldMk cId="0" sldId="406"/>
            <ac:spMk id="83970" creationId="{2087A24C-814D-4E6C-B047-D9A2C00F07E7}"/>
          </ac:spMkLst>
        </pc:spChg>
      </pc:sldChg>
      <pc:sldChg chg="addSp modSp mod modNotesTx">
        <pc:chgData name="Ali Khoshkholghi" userId="eb1d2e93-a1b0-4037-b72f-61317fb22ce1" providerId="ADAL" clId="{AA6166C6-E7BC-2A4B-A1B0-6D8755CC2CEB}" dt="2023-07-19T12:43:47.450" v="576" actId="20577"/>
        <pc:sldMkLst>
          <pc:docMk/>
          <pc:sldMk cId="0" sldId="407"/>
        </pc:sldMkLst>
        <pc:spChg chg="add mod">
          <ac:chgData name="Ali Khoshkholghi" userId="eb1d2e93-a1b0-4037-b72f-61317fb22ce1" providerId="ADAL" clId="{AA6166C6-E7BC-2A4B-A1B0-6D8755CC2CEB}" dt="2023-07-19T12:42:29.863" v="491" actId="1076"/>
          <ac:spMkLst>
            <pc:docMk/>
            <pc:sldMk cId="0" sldId="407"/>
            <ac:spMk id="4" creationId="{86858FF7-D7A2-D22F-87EC-6A5DC4B32904}"/>
          </ac:spMkLst>
        </pc:spChg>
        <pc:spChg chg="mod">
          <ac:chgData name="Ali Khoshkholghi" userId="eb1d2e93-a1b0-4037-b72f-61317fb22ce1" providerId="ADAL" clId="{AA6166C6-E7BC-2A4B-A1B0-6D8755CC2CEB}" dt="2023-07-19T12:18:25.819" v="151" actId="113"/>
          <ac:spMkLst>
            <pc:docMk/>
            <pc:sldMk cId="0" sldId="407"/>
            <ac:spMk id="9219" creationId="{1EAA72FA-32BB-4333-A973-F0773984BC5A}"/>
          </ac:spMkLst>
        </pc:spChg>
        <pc:picChg chg="add mod">
          <ac:chgData name="Ali Khoshkholghi" userId="eb1d2e93-a1b0-4037-b72f-61317fb22ce1" providerId="ADAL" clId="{AA6166C6-E7BC-2A4B-A1B0-6D8755CC2CEB}" dt="2023-07-19T12:41:57.032" v="485" actId="1076"/>
          <ac:picMkLst>
            <pc:docMk/>
            <pc:sldMk cId="0" sldId="407"/>
            <ac:picMk id="2" creationId="{1494EEE8-6D2D-7A18-379A-5D5E76EC00A9}"/>
          </ac:picMkLst>
        </pc:picChg>
      </pc:sldChg>
      <pc:sldChg chg="modSp mod">
        <pc:chgData name="Ali Khoshkholghi" userId="eb1d2e93-a1b0-4037-b72f-61317fb22ce1" providerId="ADAL" clId="{AA6166C6-E7BC-2A4B-A1B0-6D8755CC2CEB}" dt="2023-07-19T12:07:15.570" v="2" actId="27636"/>
        <pc:sldMkLst>
          <pc:docMk/>
          <pc:sldMk cId="0" sldId="410"/>
        </pc:sldMkLst>
        <pc:spChg chg="mod">
          <ac:chgData name="Ali Khoshkholghi" userId="eb1d2e93-a1b0-4037-b72f-61317fb22ce1" providerId="ADAL" clId="{AA6166C6-E7BC-2A4B-A1B0-6D8755CC2CEB}" dt="2023-07-19T12:07:15.570" v="2" actId="27636"/>
          <ac:spMkLst>
            <pc:docMk/>
            <pc:sldMk cId="0" sldId="410"/>
            <ac:spMk id="17410" creationId="{5B154921-491D-443E-816A-3E1D64EAD983}"/>
          </ac:spMkLst>
        </pc:spChg>
      </pc:sldChg>
      <pc:sldChg chg="modSp add mod">
        <pc:chgData name="Ali Khoshkholghi" userId="eb1d2e93-a1b0-4037-b72f-61317fb22ce1" providerId="ADAL" clId="{AA6166C6-E7BC-2A4B-A1B0-6D8755CC2CEB}" dt="2023-07-19T12:07:30.677" v="9" actId="27636"/>
        <pc:sldMkLst>
          <pc:docMk/>
          <pc:sldMk cId="0" sldId="430"/>
        </pc:sldMkLst>
        <pc:spChg chg="mod">
          <ac:chgData name="Ali Khoshkholghi" userId="eb1d2e93-a1b0-4037-b72f-61317fb22ce1" providerId="ADAL" clId="{AA6166C6-E7BC-2A4B-A1B0-6D8755CC2CEB}" dt="2023-07-19T12:07:30.677" v="9" actId="27636"/>
          <ac:spMkLst>
            <pc:docMk/>
            <pc:sldMk cId="0" sldId="430"/>
            <ac:spMk id="4098" creationId="{F3BCD139-3A6D-4B81-8226-0503E6A6358F}"/>
          </ac:spMkLst>
        </pc:spChg>
      </pc:sldChg>
      <pc:sldChg chg="modSp add mod modNotesTx">
        <pc:chgData name="Ali Khoshkholghi" userId="eb1d2e93-a1b0-4037-b72f-61317fb22ce1" providerId="ADAL" clId="{AA6166C6-E7BC-2A4B-A1B0-6D8755CC2CEB}" dt="2023-07-19T12:13:13.942" v="145" actId="20577"/>
        <pc:sldMkLst>
          <pc:docMk/>
          <pc:sldMk cId="518294534" sldId="431"/>
        </pc:sldMkLst>
        <pc:spChg chg="mod">
          <ac:chgData name="Ali Khoshkholghi" userId="eb1d2e93-a1b0-4037-b72f-61317fb22ce1" providerId="ADAL" clId="{AA6166C6-E7BC-2A4B-A1B0-6D8755CC2CEB}" dt="2023-07-19T12:08:59.097" v="73" actId="1076"/>
          <ac:spMkLst>
            <pc:docMk/>
            <pc:sldMk cId="518294534" sldId="431"/>
            <ac:spMk id="2" creationId="{D80B2F01-8EC1-3EA8-2264-E8FFEBE573B2}"/>
          </ac:spMkLst>
        </pc:spChg>
        <pc:spChg chg="mod">
          <ac:chgData name="Ali Khoshkholghi" userId="eb1d2e93-a1b0-4037-b72f-61317fb22ce1" providerId="ADAL" clId="{AA6166C6-E7BC-2A4B-A1B0-6D8755CC2CEB}" dt="2023-07-19T12:13:13.942" v="145" actId="20577"/>
          <ac:spMkLst>
            <pc:docMk/>
            <pc:sldMk cId="518294534" sldId="431"/>
            <ac:spMk id="3" creationId="{C267FC6B-354A-4BBD-054F-3ED9C7A22F34}"/>
          </ac:spMkLst>
        </pc:spChg>
      </pc:sldChg>
      <pc:sldChg chg="modSp add mod">
        <pc:chgData name="Ali Khoshkholghi" userId="eb1d2e93-a1b0-4037-b72f-61317fb22ce1" providerId="ADAL" clId="{AA6166C6-E7BC-2A4B-A1B0-6D8755CC2CEB}" dt="2023-07-19T12:37:47.328" v="480" actId="20577"/>
        <pc:sldMkLst>
          <pc:docMk/>
          <pc:sldMk cId="2163073704" sldId="432"/>
        </pc:sldMkLst>
        <pc:spChg chg="mod">
          <ac:chgData name="Ali Khoshkholghi" userId="eb1d2e93-a1b0-4037-b72f-61317fb22ce1" providerId="ADAL" clId="{AA6166C6-E7BC-2A4B-A1B0-6D8755CC2CEB}" dt="2023-07-19T12:31:51.155" v="391" actId="20577"/>
          <ac:spMkLst>
            <pc:docMk/>
            <pc:sldMk cId="2163073704" sldId="432"/>
            <ac:spMk id="9218" creationId="{AD98FEA7-C7CA-4225-97D5-87D05E0B6A0B}"/>
          </ac:spMkLst>
        </pc:spChg>
        <pc:spChg chg="mod">
          <ac:chgData name="Ali Khoshkholghi" userId="eb1d2e93-a1b0-4037-b72f-61317fb22ce1" providerId="ADAL" clId="{AA6166C6-E7BC-2A4B-A1B0-6D8755CC2CEB}" dt="2023-07-19T12:37:47.328" v="480" actId="20577"/>
          <ac:spMkLst>
            <pc:docMk/>
            <pc:sldMk cId="2163073704" sldId="432"/>
            <ac:spMk id="9219" creationId="{1EAA72FA-32BB-4333-A973-F0773984BC5A}"/>
          </ac:spMkLst>
        </pc:spChg>
      </pc:sldChg>
      <pc:sldChg chg="add del">
        <pc:chgData name="Ali Khoshkholghi" userId="eb1d2e93-a1b0-4037-b72f-61317fb22ce1" providerId="ADAL" clId="{AA6166C6-E7BC-2A4B-A1B0-6D8755CC2CEB}" dt="2023-07-19T12:11:35.730" v="131" actId="2696"/>
        <pc:sldMkLst>
          <pc:docMk/>
          <pc:sldMk cId="2603095142" sldId="432"/>
        </pc:sldMkLst>
      </pc:sldChg>
      <pc:sldMasterChg chg="modSldLayout">
        <pc:chgData name="Ali Khoshkholghi" userId="eb1d2e93-a1b0-4037-b72f-61317fb22ce1" providerId="ADAL" clId="{AA6166C6-E7BC-2A4B-A1B0-6D8755CC2CEB}" dt="2023-07-19T12:07:15.451" v="0"/>
        <pc:sldMasterMkLst>
          <pc:docMk/>
          <pc:sldMasterMk cId="857160269" sldId="2147484120"/>
        </pc:sldMasterMkLst>
        <pc:sldLayoutChg chg="delSp">
          <pc:chgData name="Ali Khoshkholghi" userId="eb1d2e93-a1b0-4037-b72f-61317fb22ce1" providerId="ADAL" clId="{AA6166C6-E7BC-2A4B-A1B0-6D8755CC2CEB}" dt="2023-07-19T12:07:15.451" v="0"/>
          <pc:sldLayoutMkLst>
            <pc:docMk/>
            <pc:sldMasterMk cId="857160269" sldId="2147484120"/>
            <pc:sldLayoutMk cId="3552540897" sldId="2147484132"/>
          </pc:sldLayoutMkLst>
          <pc:spChg chg="del">
            <ac:chgData name="Ali Khoshkholghi" userId="eb1d2e93-a1b0-4037-b72f-61317fb22ce1" providerId="ADAL" clId="{AA6166C6-E7BC-2A4B-A1B0-6D8755CC2CEB}" dt="2023-07-19T12:07:15.451" v="0"/>
            <ac:spMkLst>
              <pc:docMk/>
              <pc:sldMasterMk cId="857160269" sldId="2147484120"/>
              <pc:sldLayoutMk cId="3552540897" sldId="2147484132"/>
              <ac:spMk id="7" creationId="{2BAA5E16-6E79-4015-B59F-188FC3166972}"/>
            </ac:spMkLst>
          </pc:spChg>
          <pc:spChg chg="del">
            <ac:chgData name="Ali Khoshkholghi" userId="eb1d2e93-a1b0-4037-b72f-61317fb22ce1" providerId="ADAL" clId="{AA6166C6-E7BC-2A4B-A1B0-6D8755CC2CEB}" dt="2023-07-19T12:07:15.451" v="0"/>
            <ac:spMkLst>
              <pc:docMk/>
              <pc:sldMasterMk cId="857160269" sldId="2147484120"/>
              <pc:sldLayoutMk cId="3552540897" sldId="2147484132"/>
              <ac:spMk id="8" creationId="{7499CD96-98CE-4281-8965-5FF9F04FA364}"/>
            </ac:spMkLst>
          </pc:spChg>
          <pc:spChg chg="del">
            <ac:chgData name="Ali Khoshkholghi" userId="eb1d2e93-a1b0-4037-b72f-61317fb22ce1" providerId="ADAL" clId="{AA6166C6-E7BC-2A4B-A1B0-6D8755CC2CEB}" dt="2023-07-19T12:07:15.451" v="0"/>
            <ac:spMkLst>
              <pc:docMk/>
              <pc:sldMasterMk cId="857160269" sldId="2147484120"/>
              <pc:sldLayoutMk cId="3552540897" sldId="2147484132"/>
              <ac:spMk id="10" creationId="{8153856F-DB42-4573-9C9E-EEACB7D61BC9}"/>
            </ac:spMkLst>
          </pc:spChg>
          <pc:grpChg chg="del">
            <ac:chgData name="Ali Khoshkholghi" userId="eb1d2e93-a1b0-4037-b72f-61317fb22ce1" providerId="ADAL" clId="{AA6166C6-E7BC-2A4B-A1B0-6D8755CC2CEB}" dt="2023-07-19T12:07:15.451" v="0"/>
            <ac:grpSpMkLst>
              <pc:docMk/>
              <pc:sldMasterMk cId="857160269" sldId="2147484120"/>
              <pc:sldLayoutMk cId="3552540897" sldId="2147484132"/>
              <ac:grpSpMk id="3" creationId="{C44BEB4D-82F3-449B-9712-6972E5687F85}"/>
            </ac:grpSpMkLst>
          </pc:grpChg>
          <pc:picChg chg="del">
            <ac:chgData name="Ali Khoshkholghi" userId="eb1d2e93-a1b0-4037-b72f-61317fb22ce1" providerId="ADAL" clId="{AA6166C6-E7BC-2A4B-A1B0-6D8755CC2CEB}" dt="2023-07-19T12:07:15.451" v="0"/>
            <ac:picMkLst>
              <pc:docMk/>
              <pc:sldMasterMk cId="857160269" sldId="2147484120"/>
              <pc:sldLayoutMk cId="3552540897" sldId="2147484132"/>
              <ac:picMk id="9" creationId="{3F6C5EC6-B569-4B47-BBFE-7A4326270ACC}"/>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CC594209-1678-4B2A-B4BD-A47AA0BEBB4E}"/>
              </a:ext>
            </a:extLst>
          </p:cNvPr>
          <p:cNvSpPr>
            <a:spLocks noGrp="1" noChangeArrowheads="1"/>
          </p:cNvSpPr>
          <p:nvPr>
            <p:ph type="hdr" sz="quarter"/>
          </p:nvPr>
        </p:nvSpPr>
        <p:spPr bwMode="auto">
          <a:xfrm>
            <a:off x="0" y="0"/>
            <a:ext cx="3106738"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defTabSz="891460">
              <a:defRPr sz="1100">
                <a:latin typeface="Helvetica" charset="0"/>
                <a:ea typeface="ＭＳ Ｐゴシック" charset="-128"/>
                <a:cs typeface="ＭＳ Ｐゴシック" charset="-128"/>
              </a:defRPr>
            </a:lvl1pPr>
          </a:lstStyle>
          <a:p>
            <a:pPr>
              <a:defRPr/>
            </a:pPr>
            <a:endParaRPr lang="en-US"/>
          </a:p>
        </p:txBody>
      </p:sp>
      <p:sp>
        <p:nvSpPr>
          <p:cNvPr id="46083" name="Rectangle 3">
            <a:extLst>
              <a:ext uri="{FF2B5EF4-FFF2-40B4-BE49-F238E27FC236}">
                <a16:creationId xmlns:a16="http://schemas.microsoft.com/office/drawing/2014/main" id="{3B38C903-E9C1-4EEE-9C85-26502C5E8418}"/>
              </a:ext>
            </a:extLst>
          </p:cNvPr>
          <p:cNvSpPr>
            <a:spLocks noGrp="1" noChangeArrowheads="1"/>
          </p:cNvSpPr>
          <p:nvPr>
            <p:ph type="dt" sz="quarter" idx="1"/>
          </p:nvPr>
        </p:nvSpPr>
        <p:spPr bwMode="auto">
          <a:xfrm>
            <a:off x="3994150" y="0"/>
            <a:ext cx="3105150"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algn="r" defTabSz="891460">
              <a:defRPr sz="1100">
                <a:latin typeface="Helvetica" charset="0"/>
                <a:ea typeface="ＭＳ Ｐゴシック" charset="-128"/>
                <a:cs typeface="ＭＳ Ｐゴシック" charset="-128"/>
              </a:defRPr>
            </a:lvl1pPr>
          </a:lstStyle>
          <a:p>
            <a:pPr>
              <a:defRPr/>
            </a:pPr>
            <a:endParaRPr lang="en-US"/>
          </a:p>
        </p:txBody>
      </p:sp>
      <p:sp>
        <p:nvSpPr>
          <p:cNvPr id="46084" name="Rectangle 4">
            <a:extLst>
              <a:ext uri="{FF2B5EF4-FFF2-40B4-BE49-F238E27FC236}">
                <a16:creationId xmlns:a16="http://schemas.microsoft.com/office/drawing/2014/main" id="{E850B4EB-9FB5-4ED4-996A-5001077F375C}"/>
              </a:ext>
            </a:extLst>
          </p:cNvPr>
          <p:cNvSpPr>
            <a:spLocks noGrp="1" noChangeArrowheads="1"/>
          </p:cNvSpPr>
          <p:nvPr>
            <p:ph type="ftr" sz="quarter" idx="2"/>
          </p:nvPr>
        </p:nvSpPr>
        <p:spPr bwMode="auto">
          <a:xfrm>
            <a:off x="0" y="8939213"/>
            <a:ext cx="3106738"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defTabSz="891460">
              <a:defRPr sz="1100">
                <a:latin typeface="Helvetica" charset="0"/>
                <a:ea typeface="ＭＳ Ｐゴシック" charset="-128"/>
                <a:cs typeface="ＭＳ Ｐゴシック" charset="-128"/>
              </a:defRPr>
            </a:lvl1pPr>
          </a:lstStyle>
          <a:p>
            <a:pPr>
              <a:defRPr/>
            </a:pPr>
            <a:endParaRPr lang="en-US"/>
          </a:p>
        </p:txBody>
      </p:sp>
      <p:sp>
        <p:nvSpPr>
          <p:cNvPr id="46085" name="Rectangle 5">
            <a:extLst>
              <a:ext uri="{FF2B5EF4-FFF2-40B4-BE49-F238E27FC236}">
                <a16:creationId xmlns:a16="http://schemas.microsoft.com/office/drawing/2014/main" id="{628AB70D-4AAF-4011-9DC4-6EE495450C17}"/>
              </a:ext>
            </a:extLst>
          </p:cNvPr>
          <p:cNvSpPr>
            <a:spLocks noGrp="1" noChangeArrowheads="1"/>
          </p:cNvSpPr>
          <p:nvPr>
            <p:ph type="sldNum" sz="quarter" idx="3"/>
          </p:nvPr>
        </p:nvSpPr>
        <p:spPr bwMode="auto">
          <a:xfrm>
            <a:off x="3994150" y="8939213"/>
            <a:ext cx="3105150"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algn="r" defTabSz="890588">
              <a:defRPr sz="1100">
                <a:latin typeface="Helvetica" panose="020B0604020202020204" pitchFamily="34" charset="0"/>
              </a:defRPr>
            </a:lvl1pPr>
          </a:lstStyle>
          <a:p>
            <a:fld id="{82C72706-C095-41BF-ABD3-54ADB8CE3108}"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3BE6C0C-13A5-439B-BE94-9E35C63CD4ED}"/>
              </a:ext>
            </a:extLst>
          </p:cNvPr>
          <p:cNvSpPr>
            <a:spLocks noGrp="1" noChangeArrowheads="1"/>
          </p:cNvSpPr>
          <p:nvPr>
            <p:ph type="hdr" sz="quarter"/>
          </p:nvPr>
        </p:nvSpPr>
        <p:spPr bwMode="auto">
          <a:xfrm>
            <a:off x="0"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defTabSz="939909">
              <a:defRPr sz="1200">
                <a:latin typeface="Times New Roman" charset="0"/>
                <a:ea typeface="ＭＳ Ｐゴシック" charset="-128"/>
                <a:cs typeface="ＭＳ Ｐゴシック" charset="-128"/>
              </a:defRPr>
            </a:lvl1pPr>
          </a:lstStyle>
          <a:p>
            <a:pPr>
              <a:defRPr/>
            </a:pPr>
            <a:endParaRPr lang="en-US"/>
          </a:p>
        </p:txBody>
      </p:sp>
      <p:sp>
        <p:nvSpPr>
          <p:cNvPr id="6147" name="Rectangle 3">
            <a:extLst>
              <a:ext uri="{FF2B5EF4-FFF2-40B4-BE49-F238E27FC236}">
                <a16:creationId xmlns:a16="http://schemas.microsoft.com/office/drawing/2014/main" id="{4822FACF-CE45-4AC3-B2A2-36D2B0BD3E2F}"/>
              </a:ext>
            </a:extLst>
          </p:cNvPr>
          <p:cNvSpPr>
            <a:spLocks noGrp="1" noChangeArrowheads="1"/>
          </p:cNvSpPr>
          <p:nvPr>
            <p:ph type="dt" idx="1"/>
          </p:nvPr>
        </p:nvSpPr>
        <p:spPr bwMode="auto">
          <a:xfrm>
            <a:off x="4016375"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algn="r" defTabSz="939909">
              <a:defRPr sz="1200">
                <a:latin typeface="Times New Roman" charset="0"/>
                <a:ea typeface="ＭＳ Ｐゴシック" charset="-128"/>
                <a:cs typeface="ＭＳ Ｐゴシック" charset="-128"/>
              </a:defRPr>
            </a:lvl1pPr>
          </a:lstStyle>
          <a:p>
            <a:pPr>
              <a:defRPr/>
            </a:pPr>
            <a:endParaRPr lang="en-US"/>
          </a:p>
        </p:txBody>
      </p:sp>
      <p:sp>
        <p:nvSpPr>
          <p:cNvPr id="90116" name="Rectangle 4">
            <a:extLst>
              <a:ext uri="{FF2B5EF4-FFF2-40B4-BE49-F238E27FC236}">
                <a16:creationId xmlns:a16="http://schemas.microsoft.com/office/drawing/2014/main" id="{EF3471BA-404F-42D2-A7C9-714D69CA27C6}"/>
              </a:ext>
            </a:extLst>
          </p:cNvPr>
          <p:cNvSpPr>
            <a:spLocks noGrp="1" noRot="1" noChangeAspect="1" noChangeArrowheads="1" noTextEdit="1"/>
          </p:cNvSpPr>
          <p:nvPr>
            <p:ph type="sldImg" idx="2"/>
          </p:nvPr>
        </p:nvSpPr>
        <p:spPr bwMode="auto">
          <a:xfrm>
            <a:off x="1200150" y="704850"/>
            <a:ext cx="4687888" cy="3514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65F13DF-CA13-4724-A04B-D47B56442119}"/>
              </a:ext>
            </a:extLst>
          </p:cNvPr>
          <p:cNvSpPr>
            <a:spLocks noGrp="1" noChangeArrowheads="1"/>
          </p:cNvSpPr>
          <p:nvPr>
            <p:ph type="body" sz="quarter" idx="3"/>
          </p:nvPr>
        </p:nvSpPr>
        <p:spPr bwMode="auto">
          <a:xfrm>
            <a:off x="944563" y="4452938"/>
            <a:ext cx="5197475" cy="4214812"/>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DA6E394C-E4A1-4942-8688-4E6C278D77D7}"/>
              </a:ext>
            </a:extLst>
          </p:cNvPr>
          <p:cNvSpPr>
            <a:spLocks noGrp="1" noChangeArrowheads="1"/>
          </p:cNvSpPr>
          <p:nvPr>
            <p:ph type="ftr" sz="quarter" idx="4"/>
          </p:nvPr>
        </p:nvSpPr>
        <p:spPr bwMode="auto">
          <a:xfrm>
            <a:off x="0"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defTabSz="939909">
              <a:defRPr sz="1200">
                <a:latin typeface="Times New Roman" charset="0"/>
                <a:ea typeface="ＭＳ Ｐゴシック" charset="-128"/>
                <a:cs typeface="ＭＳ Ｐゴシック" charset="-128"/>
              </a:defRPr>
            </a:lvl1pPr>
          </a:lstStyle>
          <a:p>
            <a:pPr>
              <a:defRPr/>
            </a:pPr>
            <a:endParaRPr lang="en-US"/>
          </a:p>
        </p:txBody>
      </p:sp>
      <p:sp>
        <p:nvSpPr>
          <p:cNvPr id="6151" name="Rectangle 7">
            <a:extLst>
              <a:ext uri="{FF2B5EF4-FFF2-40B4-BE49-F238E27FC236}">
                <a16:creationId xmlns:a16="http://schemas.microsoft.com/office/drawing/2014/main" id="{527B09FD-7807-493C-9E6C-6D565DCA0BF4}"/>
              </a:ext>
            </a:extLst>
          </p:cNvPr>
          <p:cNvSpPr>
            <a:spLocks noGrp="1" noChangeArrowheads="1"/>
          </p:cNvSpPr>
          <p:nvPr>
            <p:ph type="sldNum" sz="quarter" idx="5"/>
          </p:nvPr>
        </p:nvSpPr>
        <p:spPr bwMode="auto">
          <a:xfrm>
            <a:off x="4016375"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algn="r" defTabSz="939800">
              <a:defRPr sz="1200">
                <a:latin typeface="Times New Roman" panose="02020603050405020304" pitchFamily="18" charset="0"/>
              </a:defRPr>
            </a:lvl1pPr>
          </a:lstStyle>
          <a:p>
            <a:fld id="{FFC2CB2C-F279-41F0-AC48-D923156805A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8A920543-D350-443A-A721-991FEA8129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75653E0-F2FD-4551-8B22-FE330671DA1C}"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91139" name="Rectangle 2">
            <a:extLst>
              <a:ext uri="{FF2B5EF4-FFF2-40B4-BE49-F238E27FC236}">
                <a16:creationId xmlns:a16="http://schemas.microsoft.com/office/drawing/2014/main" id="{809E82CE-770C-49D3-84E8-6A6FC8AFBC7A}"/>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1892899B-C57A-458A-8DEF-195B988578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E2EC3CC7-E29A-4D50-9A98-532553638A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86C72E5-BDBA-4628-BBAF-85FBB5CCE3BE}" type="slidenum">
              <a:rPr lang="en-US" altLang="en-US">
                <a:latin typeface="Times New Roman" panose="02020603050405020304" pitchFamily="18" charset="0"/>
              </a:rPr>
              <a:pPr/>
              <a:t>10</a:t>
            </a:fld>
            <a:endParaRPr lang="en-US" altLang="en-US">
              <a:latin typeface="Times New Roman" panose="02020603050405020304" pitchFamily="18" charset="0"/>
            </a:endParaRPr>
          </a:p>
        </p:txBody>
      </p:sp>
      <p:sp>
        <p:nvSpPr>
          <p:cNvPr id="103427" name="Rectangle 2">
            <a:extLst>
              <a:ext uri="{FF2B5EF4-FFF2-40B4-BE49-F238E27FC236}">
                <a16:creationId xmlns:a16="http://schemas.microsoft.com/office/drawing/2014/main" id="{B01CE6FA-B36D-49C3-8371-51A4E976452C}"/>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A8274DE9-BC41-40F6-83AC-5A3D3773C2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AA015233-DFC5-4181-9DBD-191581D3DF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3AA9686-8C45-4B6B-B192-53184893EC9B}" type="slidenum">
              <a:rPr lang="en-US" altLang="en-US">
                <a:latin typeface="Times New Roman" panose="02020603050405020304" pitchFamily="18" charset="0"/>
              </a:rPr>
              <a:pPr/>
              <a:t>11</a:t>
            </a:fld>
            <a:endParaRPr lang="en-US" altLang="en-US">
              <a:latin typeface="Times New Roman" panose="02020603050405020304" pitchFamily="18" charset="0"/>
            </a:endParaRPr>
          </a:p>
        </p:txBody>
      </p:sp>
      <p:sp>
        <p:nvSpPr>
          <p:cNvPr id="104451" name="Rectangle 2">
            <a:extLst>
              <a:ext uri="{FF2B5EF4-FFF2-40B4-BE49-F238E27FC236}">
                <a16:creationId xmlns:a16="http://schemas.microsoft.com/office/drawing/2014/main" id="{D606F670-2456-4E74-98E3-6F8992538806}"/>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81CE9A51-74EA-466B-956F-199FC346E1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6551FA5F-3DAF-4F79-96DF-B76D1641D9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44D4E91-7487-49F0-9D91-43B839F06F41}" type="slidenum">
              <a:rPr lang="en-US" altLang="en-US">
                <a:latin typeface="Times New Roman" panose="02020603050405020304" pitchFamily="18" charset="0"/>
              </a:rPr>
              <a:pPr/>
              <a:t>12</a:t>
            </a:fld>
            <a:endParaRPr lang="en-US" altLang="en-US">
              <a:latin typeface="Times New Roman" panose="02020603050405020304" pitchFamily="18" charset="0"/>
            </a:endParaRPr>
          </a:p>
        </p:txBody>
      </p:sp>
      <p:sp>
        <p:nvSpPr>
          <p:cNvPr id="105475" name="Rectangle 2">
            <a:extLst>
              <a:ext uri="{FF2B5EF4-FFF2-40B4-BE49-F238E27FC236}">
                <a16:creationId xmlns:a16="http://schemas.microsoft.com/office/drawing/2014/main" id="{167C6B9E-26B1-4F34-923D-B2966B894411}"/>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C351E2D8-3E9B-4911-A879-EA20F380F6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C2CB2C-F279-41F0-AC48-D923156805A3}" type="slidenum">
              <a:rPr lang="en-US" altLang="en-US" smtClean="0"/>
              <a:pPr/>
              <a:t>13</a:t>
            </a:fld>
            <a:endParaRPr lang="en-US" altLang="en-US"/>
          </a:p>
        </p:txBody>
      </p:sp>
    </p:spTree>
    <p:extLst>
      <p:ext uri="{BB962C8B-B14F-4D97-AF65-F5344CB8AC3E}">
        <p14:creationId xmlns:p14="http://schemas.microsoft.com/office/powerpoint/2010/main" val="2439823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BB9D8362-CFFE-4239-A0CE-16166762BF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754A397-8FAE-4C30-A05F-CF91331CD813}" type="slidenum">
              <a:rPr lang="en-US" altLang="en-US">
                <a:latin typeface="Times New Roman" panose="02020603050405020304" pitchFamily="18" charset="0"/>
              </a:rPr>
              <a:pPr/>
              <a:t>14</a:t>
            </a:fld>
            <a:endParaRPr lang="en-US" altLang="en-US">
              <a:latin typeface="Times New Roman" panose="02020603050405020304" pitchFamily="18" charset="0"/>
            </a:endParaRPr>
          </a:p>
        </p:txBody>
      </p:sp>
      <p:sp>
        <p:nvSpPr>
          <p:cNvPr id="107523" name="Rectangle 2">
            <a:extLst>
              <a:ext uri="{FF2B5EF4-FFF2-40B4-BE49-F238E27FC236}">
                <a16:creationId xmlns:a16="http://schemas.microsoft.com/office/drawing/2014/main" id="{00D4DD15-6D6E-4697-8517-23E5CECAC25E}"/>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3F296D03-4616-4EA3-8B0A-A93A466732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C2CB2C-F279-41F0-AC48-D923156805A3}" type="slidenum">
              <a:rPr lang="en-US" altLang="en-US" smtClean="0"/>
              <a:pPr/>
              <a:t>15</a:t>
            </a:fld>
            <a:endParaRPr lang="en-US" altLang="en-US"/>
          </a:p>
        </p:txBody>
      </p:sp>
    </p:spTree>
    <p:extLst>
      <p:ext uri="{BB962C8B-B14F-4D97-AF65-F5344CB8AC3E}">
        <p14:creationId xmlns:p14="http://schemas.microsoft.com/office/powerpoint/2010/main" val="21374439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3ABA041F-CBD6-47AF-B833-FA2229A9BA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018407F-AAA5-4963-A6A5-D6FE6F7F8BA8}" type="slidenum">
              <a:rPr lang="en-US" altLang="en-US">
                <a:latin typeface="Times New Roman" panose="02020603050405020304" pitchFamily="18" charset="0"/>
              </a:rPr>
              <a:pPr/>
              <a:t>16</a:t>
            </a:fld>
            <a:endParaRPr lang="en-US" altLang="en-US">
              <a:latin typeface="Times New Roman" panose="02020603050405020304" pitchFamily="18" charset="0"/>
            </a:endParaRPr>
          </a:p>
        </p:txBody>
      </p:sp>
      <p:sp>
        <p:nvSpPr>
          <p:cNvPr id="110595" name="Rectangle 2">
            <a:extLst>
              <a:ext uri="{FF2B5EF4-FFF2-40B4-BE49-F238E27FC236}">
                <a16:creationId xmlns:a16="http://schemas.microsoft.com/office/drawing/2014/main" id="{76824097-C234-4268-8A44-3B4C9960D14A}"/>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27E9339F-4D5C-4423-AB79-A4E63110E9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26C1E9B0-A878-46DB-8C55-CED0E9E892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5802788-C8C7-415D-889B-42AFD28A494F}" type="slidenum">
              <a:rPr lang="en-US" altLang="en-US">
                <a:latin typeface="Times New Roman" panose="02020603050405020304" pitchFamily="18" charset="0"/>
              </a:rPr>
              <a:pPr/>
              <a:t>17</a:t>
            </a:fld>
            <a:endParaRPr lang="en-US" altLang="en-US">
              <a:latin typeface="Times New Roman" panose="02020603050405020304" pitchFamily="18" charset="0"/>
            </a:endParaRPr>
          </a:p>
        </p:txBody>
      </p:sp>
      <p:sp>
        <p:nvSpPr>
          <p:cNvPr id="111619" name="Rectangle 2">
            <a:extLst>
              <a:ext uri="{FF2B5EF4-FFF2-40B4-BE49-F238E27FC236}">
                <a16:creationId xmlns:a16="http://schemas.microsoft.com/office/drawing/2014/main" id="{70E474D5-321A-4ED0-BC07-F4E9910BD7AB}"/>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C002F093-C941-47F5-A1B8-8DC559F3FC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C2CB2C-F279-41F0-AC48-D923156805A3}" type="slidenum">
              <a:rPr lang="en-US" altLang="en-US" smtClean="0"/>
              <a:pPr/>
              <a:t>18</a:t>
            </a:fld>
            <a:endParaRPr lang="en-US" altLang="en-US"/>
          </a:p>
        </p:txBody>
      </p:sp>
    </p:spTree>
    <p:extLst>
      <p:ext uri="{BB962C8B-B14F-4D97-AF65-F5344CB8AC3E}">
        <p14:creationId xmlns:p14="http://schemas.microsoft.com/office/powerpoint/2010/main" val="1339322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9CBD93AF-1180-4ACB-9B95-D6F986AB45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2B255F6-0496-42D9-A50C-21BEA778293C}" type="slidenum">
              <a:rPr lang="en-US" altLang="en-US">
                <a:latin typeface="Times New Roman" panose="02020603050405020304" pitchFamily="18" charset="0"/>
              </a:rPr>
              <a:pPr/>
              <a:t>19</a:t>
            </a:fld>
            <a:endParaRPr lang="en-US" altLang="en-US">
              <a:latin typeface="Times New Roman" panose="02020603050405020304" pitchFamily="18" charset="0"/>
            </a:endParaRPr>
          </a:p>
        </p:txBody>
      </p:sp>
      <p:sp>
        <p:nvSpPr>
          <p:cNvPr id="112643" name="Rectangle 2">
            <a:extLst>
              <a:ext uri="{FF2B5EF4-FFF2-40B4-BE49-F238E27FC236}">
                <a16:creationId xmlns:a16="http://schemas.microsoft.com/office/drawing/2014/main" id="{B6DBED89-49D3-4018-980D-509023030EA8}"/>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11938EE8-081A-42B2-B3E3-2DCAF241F7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571C26FC-F52D-411F-A4CB-DE8513A2B0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0C0BC62-2152-49E6-8AF5-50FF44F1E1D3}" type="slidenum">
              <a:rPr lang="en-US" altLang="en-US">
                <a:latin typeface="Times New Roman" panose="02020603050405020304" pitchFamily="18" charset="0"/>
              </a:rPr>
              <a:pPr/>
              <a:t>2</a:t>
            </a:fld>
            <a:endParaRPr lang="en-US" altLang="en-US">
              <a:latin typeface="Times New Roman" panose="02020603050405020304" pitchFamily="18" charset="0"/>
            </a:endParaRPr>
          </a:p>
        </p:txBody>
      </p:sp>
      <p:sp>
        <p:nvSpPr>
          <p:cNvPr id="92163" name="Rectangle 2">
            <a:extLst>
              <a:ext uri="{FF2B5EF4-FFF2-40B4-BE49-F238E27FC236}">
                <a16:creationId xmlns:a16="http://schemas.microsoft.com/office/drawing/2014/main" id="{82389DE3-D492-4B0A-B0C5-CFC9B6B6F441}"/>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13180D19-5B10-4758-A8C9-92667670D7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8A49125B-F571-4E5D-9BAD-1D212CCFBF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0FA2C5A-08D3-4CEE-94AC-EFFD301638E0}" type="slidenum">
              <a:rPr lang="en-US" altLang="en-US">
                <a:latin typeface="Times New Roman" panose="02020603050405020304" pitchFamily="18" charset="0"/>
              </a:rPr>
              <a:pPr/>
              <a:t>20</a:t>
            </a:fld>
            <a:endParaRPr lang="en-US" altLang="en-US">
              <a:latin typeface="Times New Roman" panose="02020603050405020304" pitchFamily="18" charset="0"/>
            </a:endParaRPr>
          </a:p>
        </p:txBody>
      </p:sp>
      <p:sp>
        <p:nvSpPr>
          <p:cNvPr id="115715" name="Rectangle 2">
            <a:extLst>
              <a:ext uri="{FF2B5EF4-FFF2-40B4-BE49-F238E27FC236}">
                <a16:creationId xmlns:a16="http://schemas.microsoft.com/office/drawing/2014/main" id="{AD870FB1-A095-437C-B6D2-2B1B4AAB9A56}"/>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F501E773-1178-4204-823A-15B92DFAFB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30CCC09F-8FEA-4870-9E40-37BBE71005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BCE3FF5-CEA2-48B8-900D-389C7BA3E78B}" type="slidenum">
              <a:rPr lang="en-US" altLang="en-US">
                <a:latin typeface="Times New Roman" panose="02020603050405020304" pitchFamily="18" charset="0"/>
              </a:rPr>
              <a:pPr/>
              <a:t>21</a:t>
            </a:fld>
            <a:endParaRPr lang="en-US" altLang="en-US">
              <a:latin typeface="Times New Roman" panose="02020603050405020304" pitchFamily="18" charset="0"/>
            </a:endParaRPr>
          </a:p>
        </p:txBody>
      </p:sp>
      <p:sp>
        <p:nvSpPr>
          <p:cNvPr id="116739" name="Rectangle 2">
            <a:extLst>
              <a:ext uri="{FF2B5EF4-FFF2-40B4-BE49-F238E27FC236}">
                <a16:creationId xmlns:a16="http://schemas.microsoft.com/office/drawing/2014/main" id="{A081F303-3AE6-4FDF-9914-380C5084DCFD}"/>
              </a:ext>
            </a:extLst>
          </p:cNvPr>
          <p:cNvSpPr>
            <a:spLocks noGrp="1" noRot="1" noChangeAspect="1" noChangeArrowheads="1" noTextEdit="1"/>
          </p:cNvSpPr>
          <p:nvPr>
            <p:ph type="sldImg"/>
          </p:nvPr>
        </p:nvSpPr>
        <p:spPr>
          <a:ln/>
        </p:spPr>
      </p:sp>
      <p:sp>
        <p:nvSpPr>
          <p:cNvPr id="116740" name="Rectangle 3">
            <a:extLst>
              <a:ext uri="{FF2B5EF4-FFF2-40B4-BE49-F238E27FC236}">
                <a16:creationId xmlns:a16="http://schemas.microsoft.com/office/drawing/2014/main" id="{4F7AB753-E023-44B0-B607-E3C978A6E2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8047A01C-D4F1-483C-95F6-D9DE64F05F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9C2251A-E27D-4976-912A-372946474BDD}" type="slidenum">
              <a:rPr lang="en-US" altLang="en-US">
                <a:latin typeface="Times New Roman" panose="02020603050405020304" pitchFamily="18" charset="0"/>
              </a:rPr>
              <a:pPr/>
              <a:t>22</a:t>
            </a:fld>
            <a:endParaRPr lang="en-US" altLang="en-US">
              <a:latin typeface="Times New Roman" panose="02020603050405020304" pitchFamily="18" charset="0"/>
            </a:endParaRPr>
          </a:p>
        </p:txBody>
      </p:sp>
      <p:sp>
        <p:nvSpPr>
          <p:cNvPr id="118787" name="Rectangle 2">
            <a:extLst>
              <a:ext uri="{FF2B5EF4-FFF2-40B4-BE49-F238E27FC236}">
                <a16:creationId xmlns:a16="http://schemas.microsoft.com/office/drawing/2014/main" id="{377D733F-0F22-4399-A6D3-B09E70F2D1C0}"/>
              </a:ext>
            </a:extLst>
          </p:cNvPr>
          <p:cNvSpPr>
            <a:spLocks noGrp="1" noRot="1" noChangeAspect="1" noChangeArrowheads="1" noTextEdit="1"/>
          </p:cNvSpPr>
          <p:nvPr>
            <p:ph type="sldImg"/>
          </p:nvPr>
        </p:nvSpPr>
        <p:spPr>
          <a:ln/>
        </p:spPr>
      </p:sp>
      <p:sp>
        <p:nvSpPr>
          <p:cNvPr id="118788" name="Rectangle 3">
            <a:extLst>
              <a:ext uri="{FF2B5EF4-FFF2-40B4-BE49-F238E27FC236}">
                <a16:creationId xmlns:a16="http://schemas.microsoft.com/office/drawing/2014/main" id="{6FF7E3D3-1282-4112-B6EE-171A108389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90C51AA2-08CA-4188-A0D0-CDB58CB18B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E4C9D0-7D0A-45DF-B0CE-6AB3AEE439B1}" type="slidenum">
              <a:rPr lang="en-US" altLang="en-US">
                <a:latin typeface="Times New Roman" panose="02020603050405020304" pitchFamily="18" charset="0"/>
              </a:rPr>
              <a:pPr/>
              <a:t>23</a:t>
            </a:fld>
            <a:endParaRPr lang="en-US" altLang="en-US">
              <a:latin typeface="Times New Roman" panose="02020603050405020304" pitchFamily="18" charset="0"/>
            </a:endParaRPr>
          </a:p>
        </p:txBody>
      </p:sp>
      <p:sp>
        <p:nvSpPr>
          <p:cNvPr id="120835" name="Rectangle 2">
            <a:extLst>
              <a:ext uri="{FF2B5EF4-FFF2-40B4-BE49-F238E27FC236}">
                <a16:creationId xmlns:a16="http://schemas.microsoft.com/office/drawing/2014/main" id="{99033DF3-330A-4632-AE16-C1DAED31B0B5}"/>
              </a:ext>
            </a:extLst>
          </p:cNvPr>
          <p:cNvSpPr>
            <a:spLocks noGrp="1" noRot="1" noChangeAspect="1" noChangeArrowheads="1" noTextEdit="1"/>
          </p:cNvSpPr>
          <p:nvPr>
            <p:ph type="sldImg"/>
          </p:nvPr>
        </p:nvSpPr>
        <p:spPr>
          <a:ln/>
        </p:spPr>
      </p:sp>
      <p:sp>
        <p:nvSpPr>
          <p:cNvPr id="120836" name="Rectangle 3">
            <a:extLst>
              <a:ext uri="{FF2B5EF4-FFF2-40B4-BE49-F238E27FC236}">
                <a16:creationId xmlns:a16="http://schemas.microsoft.com/office/drawing/2014/main" id="{EC5A0E66-0ED9-4D39-8C8C-9D502F65B2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A64CD54C-44CE-436F-93BE-552425E6C2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9EFB345-C37B-41EB-99D5-09E432045D94}" type="slidenum">
              <a:rPr lang="en-US" altLang="en-US">
                <a:latin typeface="Times New Roman" panose="02020603050405020304" pitchFamily="18" charset="0"/>
              </a:rPr>
              <a:pPr/>
              <a:t>24</a:t>
            </a:fld>
            <a:endParaRPr lang="en-US" altLang="en-US">
              <a:latin typeface="Times New Roman" panose="02020603050405020304" pitchFamily="18" charset="0"/>
            </a:endParaRPr>
          </a:p>
        </p:txBody>
      </p:sp>
      <p:sp>
        <p:nvSpPr>
          <p:cNvPr id="122883" name="Rectangle 2">
            <a:extLst>
              <a:ext uri="{FF2B5EF4-FFF2-40B4-BE49-F238E27FC236}">
                <a16:creationId xmlns:a16="http://schemas.microsoft.com/office/drawing/2014/main" id="{29DAD370-8DFA-4D0F-8574-87D667E4749C}"/>
              </a:ext>
            </a:extLst>
          </p:cNvPr>
          <p:cNvSpPr>
            <a:spLocks noGrp="1" noRot="1" noChangeAspect="1" noChangeArrowheads="1" noTextEdit="1"/>
          </p:cNvSpPr>
          <p:nvPr>
            <p:ph type="sldImg"/>
          </p:nvPr>
        </p:nvSpPr>
        <p:spPr>
          <a:ln/>
        </p:spPr>
      </p:sp>
      <p:sp>
        <p:nvSpPr>
          <p:cNvPr id="122884" name="Rectangle 3">
            <a:extLst>
              <a:ext uri="{FF2B5EF4-FFF2-40B4-BE49-F238E27FC236}">
                <a16:creationId xmlns:a16="http://schemas.microsoft.com/office/drawing/2014/main" id="{AA98057B-1F4A-419C-B813-443BAD14DB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69926037-2DFC-49C1-BFE5-BEEB906707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A720897-7524-49C1-AB7E-87D63B342608}" type="slidenum">
              <a:rPr lang="en-US" altLang="en-US">
                <a:latin typeface="Times New Roman" panose="02020603050405020304" pitchFamily="18" charset="0"/>
              </a:rPr>
              <a:pPr/>
              <a:t>25</a:t>
            </a:fld>
            <a:endParaRPr lang="en-US" altLang="en-US">
              <a:latin typeface="Times New Roman" panose="02020603050405020304" pitchFamily="18" charset="0"/>
            </a:endParaRPr>
          </a:p>
        </p:txBody>
      </p:sp>
      <p:sp>
        <p:nvSpPr>
          <p:cNvPr id="124931" name="Rectangle 2">
            <a:extLst>
              <a:ext uri="{FF2B5EF4-FFF2-40B4-BE49-F238E27FC236}">
                <a16:creationId xmlns:a16="http://schemas.microsoft.com/office/drawing/2014/main" id="{31EBDBDF-5FCA-4213-A6C0-A7B61F0EDD65}"/>
              </a:ext>
            </a:extLst>
          </p:cNvPr>
          <p:cNvSpPr>
            <a:spLocks noGrp="1" noRot="1" noChangeAspect="1" noChangeArrowheads="1" noTextEdit="1"/>
          </p:cNvSpPr>
          <p:nvPr>
            <p:ph type="sldImg"/>
          </p:nvPr>
        </p:nvSpPr>
        <p:spPr>
          <a:ln/>
        </p:spPr>
      </p:sp>
      <p:sp>
        <p:nvSpPr>
          <p:cNvPr id="124932" name="Rectangle 3">
            <a:extLst>
              <a:ext uri="{FF2B5EF4-FFF2-40B4-BE49-F238E27FC236}">
                <a16:creationId xmlns:a16="http://schemas.microsoft.com/office/drawing/2014/main" id="{4B5706BF-EA71-4A33-91AF-EA4A2A0C53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96CBA23C-2721-468E-BF26-9B4A852354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665F5A3-B020-4290-AD98-D5279638C08E}" type="slidenum">
              <a:rPr lang="en-US" altLang="en-US">
                <a:latin typeface="Times New Roman" panose="02020603050405020304" pitchFamily="18" charset="0"/>
              </a:rPr>
              <a:pPr/>
              <a:t>26</a:t>
            </a:fld>
            <a:endParaRPr lang="en-US" altLang="en-US">
              <a:latin typeface="Times New Roman" panose="02020603050405020304" pitchFamily="18" charset="0"/>
            </a:endParaRPr>
          </a:p>
        </p:txBody>
      </p:sp>
      <p:sp>
        <p:nvSpPr>
          <p:cNvPr id="125955" name="Rectangle 2">
            <a:extLst>
              <a:ext uri="{FF2B5EF4-FFF2-40B4-BE49-F238E27FC236}">
                <a16:creationId xmlns:a16="http://schemas.microsoft.com/office/drawing/2014/main" id="{20008BC1-ECF1-41C8-9E3A-3EF0899AF3B8}"/>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AE97A9E2-2C5D-40BF-956A-508D26D46D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779C6C28-A40F-4623-9D7D-7346DF865F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BE5443D-CFE2-4772-BFAF-AEDA3BB82639}" type="slidenum">
              <a:rPr lang="en-US" altLang="en-US">
                <a:latin typeface="Times New Roman" panose="02020603050405020304" pitchFamily="18" charset="0"/>
              </a:rPr>
              <a:pPr/>
              <a:t>27</a:t>
            </a:fld>
            <a:endParaRPr lang="en-US" altLang="en-US">
              <a:latin typeface="Times New Roman" panose="02020603050405020304" pitchFamily="18" charset="0"/>
            </a:endParaRPr>
          </a:p>
        </p:txBody>
      </p:sp>
      <p:sp>
        <p:nvSpPr>
          <p:cNvPr id="126979" name="Rectangle 2">
            <a:extLst>
              <a:ext uri="{FF2B5EF4-FFF2-40B4-BE49-F238E27FC236}">
                <a16:creationId xmlns:a16="http://schemas.microsoft.com/office/drawing/2014/main" id="{FAB53808-5F2A-46E3-A99B-9661F40E0F7B}"/>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8D83F4BE-5527-406F-84C4-756486D506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9B12ECC0-6236-49B0-ADB5-B045D66C40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D0AF29B-E1F3-4565-9FEC-4E13442F52B7}" type="slidenum">
              <a:rPr lang="en-US" altLang="en-US">
                <a:latin typeface="Times New Roman" panose="02020603050405020304" pitchFamily="18" charset="0"/>
              </a:rPr>
              <a:pPr/>
              <a:t>28</a:t>
            </a:fld>
            <a:endParaRPr lang="en-US" altLang="en-US">
              <a:latin typeface="Times New Roman" panose="02020603050405020304" pitchFamily="18" charset="0"/>
            </a:endParaRPr>
          </a:p>
        </p:txBody>
      </p:sp>
      <p:sp>
        <p:nvSpPr>
          <p:cNvPr id="129027" name="Rectangle 2">
            <a:extLst>
              <a:ext uri="{FF2B5EF4-FFF2-40B4-BE49-F238E27FC236}">
                <a16:creationId xmlns:a16="http://schemas.microsoft.com/office/drawing/2014/main" id="{9D1B6244-C5E7-4D86-A203-764BEF822B83}"/>
              </a:ext>
            </a:extLst>
          </p:cNvPr>
          <p:cNvSpPr>
            <a:spLocks noGrp="1" noRot="1" noChangeAspect="1" noChangeArrowheads="1" noTextEdit="1"/>
          </p:cNvSpPr>
          <p:nvPr>
            <p:ph type="sldImg"/>
          </p:nvPr>
        </p:nvSpPr>
        <p:spPr>
          <a:ln/>
        </p:spPr>
      </p:sp>
      <p:sp>
        <p:nvSpPr>
          <p:cNvPr id="129028" name="Rectangle 3">
            <a:extLst>
              <a:ext uri="{FF2B5EF4-FFF2-40B4-BE49-F238E27FC236}">
                <a16:creationId xmlns:a16="http://schemas.microsoft.com/office/drawing/2014/main" id="{E5412847-FD60-400B-AA9D-2092F9AB4C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8338218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65DA9622-ECD4-4E4D-A9C5-B037F3BF22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E872443-CB56-4F1E-A9D0-0CA6A3CCD69F}" type="slidenum">
              <a:rPr lang="en-US" altLang="en-US">
                <a:latin typeface="Times New Roman" panose="02020603050405020304" pitchFamily="18" charset="0"/>
              </a:rPr>
              <a:pPr/>
              <a:t>29</a:t>
            </a:fld>
            <a:endParaRPr lang="en-US" altLang="en-US">
              <a:latin typeface="Times New Roman" panose="02020603050405020304" pitchFamily="18" charset="0"/>
            </a:endParaRPr>
          </a:p>
        </p:txBody>
      </p:sp>
      <p:sp>
        <p:nvSpPr>
          <p:cNvPr id="131075" name="Rectangle 2">
            <a:extLst>
              <a:ext uri="{FF2B5EF4-FFF2-40B4-BE49-F238E27FC236}">
                <a16:creationId xmlns:a16="http://schemas.microsoft.com/office/drawing/2014/main" id="{A18C2702-4265-41C0-BAB1-23B3407FB8AA}"/>
              </a:ext>
            </a:extLst>
          </p:cNvPr>
          <p:cNvSpPr>
            <a:spLocks noGrp="1" noRot="1" noChangeAspect="1" noChangeArrowheads="1" noTextEdit="1"/>
          </p:cNvSpPr>
          <p:nvPr>
            <p:ph type="sldImg"/>
          </p:nvPr>
        </p:nvSpPr>
        <p:spPr>
          <a:ln/>
        </p:spPr>
      </p:sp>
      <p:sp>
        <p:nvSpPr>
          <p:cNvPr id="131076" name="Rectangle 3">
            <a:extLst>
              <a:ext uri="{FF2B5EF4-FFF2-40B4-BE49-F238E27FC236}">
                <a16:creationId xmlns:a16="http://schemas.microsoft.com/office/drawing/2014/main" id="{639B9B21-AD3F-4EC3-88E5-425A7776CE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C2CB2C-F279-41F0-AC48-D923156805A3}" type="slidenum">
              <a:rPr lang="en-US" altLang="en-US" smtClean="0"/>
              <a:pPr/>
              <a:t>3</a:t>
            </a:fld>
            <a:endParaRPr lang="en-US" altLang="en-US"/>
          </a:p>
        </p:txBody>
      </p:sp>
    </p:spTree>
    <p:extLst>
      <p:ext uri="{BB962C8B-B14F-4D97-AF65-F5344CB8AC3E}">
        <p14:creationId xmlns:p14="http://schemas.microsoft.com/office/powerpoint/2010/main" val="37403956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173C5A7B-AD1F-42C6-ACEC-C22E37FDEF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9E28EDC-8892-4BD4-9B03-820979DFF076}" type="slidenum">
              <a:rPr lang="en-US" altLang="en-US">
                <a:latin typeface="Times New Roman" panose="02020603050405020304" pitchFamily="18" charset="0"/>
              </a:rPr>
              <a:pPr/>
              <a:t>30</a:t>
            </a:fld>
            <a:endParaRPr lang="en-US" altLang="en-US">
              <a:latin typeface="Times New Roman" panose="02020603050405020304" pitchFamily="18" charset="0"/>
            </a:endParaRPr>
          </a:p>
        </p:txBody>
      </p:sp>
      <p:sp>
        <p:nvSpPr>
          <p:cNvPr id="132099" name="Rectangle 2">
            <a:extLst>
              <a:ext uri="{FF2B5EF4-FFF2-40B4-BE49-F238E27FC236}">
                <a16:creationId xmlns:a16="http://schemas.microsoft.com/office/drawing/2014/main" id="{D57D674F-0290-48DC-AE81-36542FB42F18}"/>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id="{3DD1A532-1569-4A5E-88FC-8C5BA0E7A3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D517E168-3094-4E5B-84D7-5C0153B13B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F00E586-48D7-4940-A2DF-E461BD85B025}" type="slidenum">
              <a:rPr lang="en-US" altLang="en-US">
                <a:latin typeface="Times New Roman" panose="02020603050405020304" pitchFamily="18" charset="0"/>
              </a:rPr>
              <a:pPr/>
              <a:t>32</a:t>
            </a:fld>
            <a:endParaRPr lang="en-US" altLang="en-US">
              <a:latin typeface="Times New Roman" panose="02020603050405020304" pitchFamily="18" charset="0"/>
            </a:endParaRPr>
          </a:p>
        </p:txBody>
      </p:sp>
      <p:sp>
        <p:nvSpPr>
          <p:cNvPr id="133123" name="Rectangle 2">
            <a:extLst>
              <a:ext uri="{FF2B5EF4-FFF2-40B4-BE49-F238E27FC236}">
                <a16:creationId xmlns:a16="http://schemas.microsoft.com/office/drawing/2014/main" id="{A319D073-D867-48CB-B66A-DADB82FB0EA0}"/>
              </a:ext>
            </a:extLst>
          </p:cNvPr>
          <p:cNvSpPr>
            <a:spLocks noGrp="1" noRot="1" noChangeAspect="1" noChangeArrowheads="1" noTextEdit="1"/>
          </p:cNvSpPr>
          <p:nvPr>
            <p:ph type="sldImg"/>
          </p:nvPr>
        </p:nvSpPr>
        <p:spPr>
          <a:ln/>
        </p:spPr>
      </p:sp>
      <p:sp>
        <p:nvSpPr>
          <p:cNvPr id="133124" name="Rectangle 3">
            <a:extLst>
              <a:ext uri="{FF2B5EF4-FFF2-40B4-BE49-F238E27FC236}">
                <a16:creationId xmlns:a16="http://schemas.microsoft.com/office/drawing/2014/main" id="{57FA871D-7C7C-49FB-B8AC-D03BA6E068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805B1C17-66FA-4D85-BCF6-7A91DE02FC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A5281E3-0C39-498B-AF39-48565B4544FA}" type="slidenum">
              <a:rPr lang="en-US" altLang="en-US">
                <a:latin typeface="Times New Roman" panose="02020603050405020304" pitchFamily="18" charset="0"/>
              </a:rPr>
              <a:pPr/>
              <a:t>33</a:t>
            </a:fld>
            <a:endParaRPr lang="en-US" altLang="en-US">
              <a:latin typeface="Times New Roman" panose="02020603050405020304" pitchFamily="18" charset="0"/>
            </a:endParaRPr>
          </a:p>
        </p:txBody>
      </p:sp>
      <p:sp>
        <p:nvSpPr>
          <p:cNvPr id="134147" name="Rectangle 2">
            <a:extLst>
              <a:ext uri="{FF2B5EF4-FFF2-40B4-BE49-F238E27FC236}">
                <a16:creationId xmlns:a16="http://schemas.microsoft.com/office/drawing/2014/main" id="{1F9038FE-BD6E-44F1-ACE4-DD73792DB1A5}"/>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6096AB29-C31A-45C0-B5E1-9D36AC040B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4F2D9B1C-DEA5-4665-B47D-209786DA89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D877D31-AB4E-4210-B2DB-080238C5EE9B}" type="slidenum">
              <a:rPr lang="en-US" altLang="en-US">
                <a:latin typeface="Times New Roman" panose="02020603050405020304" pitchFamily="18" charset="0"/>
              </a:rPr>
              <a:pPr/>
              <a:t>34</a:t>
            </a:fld>
            <a:endParaRPr lang="en-US" altLang="en-US">
              <a:latin typeface="Times New Roman" panose="02020603050405020304" pitchFamily="18" charset="0"/>
            </a:endParaRPr>
          </a:p>
        </p:txBody>
      </p:sp>
      <p:sp>
        <p:nvSpPr>
          <p:cNvPr id="135171" name="Rectangle 2">
            <a:extLst>
              <a:ext uri="{FF2B5EF4-FFF2-40B4-BE49-F238E27FC236}">
                <a16:creationId xmlns:a16="http://schemas.microsoft.com/office/drawing/2014/main" id="{4FEDE9AA-CD44-4982-B7AE-FB416BFCBF8A}"/>
              </a:ext>
            </a:extLst>
          </p:cNvPr>
          <p:cNvSpPr>
            <a:spLocks noGrp="1" noRot="1" noChangeAspect="1" noChangeArrowheads="1" noTextEdit="1"/>
          </p:cNvSpPr>
          <p:nvPr>
            <p:ph type="sldImg"/>
          </p:nvPr>
        </p:nvSpPr>
        <p:spPr>
          <a:ln/>
        </p:spPr>
      </p:sp>
      <p:sp>
        <p:nvSpPr>
          <p:cNvPr id="135172" name="Rectangle 3">
            <a:extLst>
              <a:ext uri="{FF2B5EF4-FFF2-40B4-BE49-F238E27FC236}">
                <a16:creationId xmlns:a16="http://schemas.microsoft.com/office/drawing/2014/main" id="{49FDFE4F-372F-44B2-A051-88D045B253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BE2D0BFB-ECA4-4C07-8994-8A88F29AAD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FC82682-D545-467D-8124-18513B1E9CEB}" type="slidenum">
              <a:rPr lang="en-US" altLang="en-US">
                <a:latin typeface="Times New Roman" panose="02020603050405020304" pitchFamily="18" charset="0"/>
              </a:rPr>
              <a:pPr/>
              <a:t>35</a:t>
            </a:fld>
            <a:endParaRPr lang="en-US" altLang="en-US">
              <a:latin typeface="Times New Roman" panose="02020603050405020304" pitchFamily="18" charset="0"/>
            </a:endParaRPr>
          </a:p>
        </p:txBody>
      </p:sp>
      <p:sp>
        <p:nvSpPr>
          <p:cNvPr id="138243" name="Rectangle 2">
            <a:extLst>
              <a:ext uri="{FF2B5EF4-FFF2-40B4-BE49-F238E27FC236}">
                <a16:creationId xmlns:a16="http://schemas.microsoft.com/office/drawing/2014/main" id="{5A43AED6-E6E9-43A7-AC93-64E1E9990A89}"/>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772FBEB7-042D-4152-8A9C-1370E47C76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EA78C8BE-AB62-4F13-B00E-23C8DED2CA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E6397F0-D1D0-4685-84E3-808C672B4567}" type="slidenum">
              <a:rPr lang="en-US" altLang="en-US">
                <a:latin typeface="Times New Roman" panose="02020603050405020304" pitchFamily="18" charset="0"/>
              </a:rPr>
              <a:pPr/>
              <a:t>36</a:t>
            </a:fld>
            <a:endParaRPr lang="en-US" altLang="en-US">
              <a:latin typeface="Times New Roman" panose="02020603050405020304" pitchFamily="18" charset="0"/>
            </a:endParaRPr>
          </a:p>
        </p:txBody>
      </p:sp>
      <p:sp>
        <p:nvSpPr>
          <p:cNvPr id="142339" name="Rectangle 2">
            <a:extLst>
              <a:ext uri="{FF2B5EF4-FFF2-40B4-BE49-F238E27FC236}">
                <a16:creationId xmlns:a16="http://schemas.microsoft.com/office/drawing/2014/main" id="{69050607-AE8D-4105-AE83-64E736433EEB}"/>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66ED02AB-6AB5-46AA-944A-EA7BCF3764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a:extLst>
              <a:ext uri="{FF2B5EF4-FFF2-40B4-BE49-F238E27FC236}">
                <a16:creationId xmlns:a16="http://schemas.microsoft.com/office/drawing/2014/main" id="{E45A9722-F4BC-45A6-9014-F76DB9CBCF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FA84A1-1FEE-4467-9D36-F04EF63A92D2}" type="slidenum">
              <a:rPr lang="en-US" altLang="en-US">
                <a:latin typeface="Times New Roman" panose="02020603050405020304" pitchFamily="18" charset="0"/>
              </a:rPr>
              <a:pPr/>
              <a:t>37</a:t>
            </a:fld>
            <a:endParaRPr lang="en-US" altLang="en-US">
              <a:latin typeface="Times New Roman" panose="02020603050405020304" pitchFamily="18" charset="0"/>
            </a:endParaRPr>
          </a:p>
        </p:txBody>
      </p:sp>
      <p:sp>
        <p:nvSpPr>
          <p:cNvPr id="164867" name="Rectangle 2">
            <a:extLst>
              <a:ext uri="{FF2B5EF4-FFF2-40B4-BE49-F238E27FC236}">
                <a16:creationId xmlns:a16="http://schemas.microsoft.com/office/drawing/2014/main" id="{1B7CE1BA-7068-4A1D-A07E-04E7B13B5703}"/>
              </a:ext>
            </a:extLst>
          </p:cNvPr>
          <p:cNvSpPr>
            <a:spLocks noGrp="1" noRot="1" noChangeAspect="1" noChangeArrowheads="1" noTextEdit="1"/>
          </p:cNvSpPr>
          <p:nvPr>
            <p:ph type="sldImg"/>
          </p:nvPr>
        </p:nvSpPr>
        <p:spPr>
          <a:ln/>
        </p:spPr>
      </p:sp>
      <p:sp>
        <p:nvSpPr>
          <p:cNvPr id="164868" name="Rectangle 3">
            <a:extLst>
              <a:ext uri="{FF2B5EF4-FFF2-40B4-BE49-F238E27FC236}">
                <a16:creationId xmlns:a16="http://schemas.microsoft.com/office/drawing/2014/main" id="{34D636C2-C7FC-470A-9494-50E3661E34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7EDF6219-82C1-4A93-ABED-5E34596BBC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8A3B3F0-AAF5-4CFC-A7B5-497CCE8C3F5E}" type="slidenum">
              <a:rPr lang="en-US" altLang="en-US">
                <a:latin typeface="Times New Roman" panose="02020603050405020304" pitchFamily="18" charset="0"/>
              </a:rPr>
              <a:pPr/>
              <a:t>4</a:t>
            </a:fld>
            <a:endParaRPr lang="en-US" altLang="en-US">
              <a:latin typeface="Times New Roman" panose="02020603050405020304" pitchFamily="18" charset="0"/>
            </a:endParaRPr>
          </a:p>
        </p:txBody>
      </p:sp>
      <p:sp>
        <p:nvSpPr>
          <p:cNvPr id="95235" name="Rectangle 2">
            <a:extLst>
              <a:ext uri="{FF2B5EF4-FFF2-40B4-BE49-F238E27FC236}">
                <a16:creationId xmlns:a16="http://schemas.microsoft.com/office/drawing/2014/main" id="{1956D3A9-AF53-4EE2-8367-5C87C40B8BD2}"/>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EDD8E06E-9ABA-4101-95DC-533C74A921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2E8E951B-6D4F-4F3C-BA0F-CE3137BC43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AEBF62B-A5D8-4ED3-B7C7-E5B4C8E4833B}" type="slidenum">
              <a:rPr lang="en-US" altLang="en-US">
                <a:latin typeface="Times New Roman" panose="02020603050405020304" pitchFamily="18" charset="0"/>
              </a:rPr>
              <a:pPr/>
              <a:t>5</a:t>
            </a:fld>
            <a:endParaRPr lang="en-US" altLang="en-US">
              <a:latin typeface="Times New Roman" panose="02020603050405020304" pitchFamily="18" charset="0"/>
            </a:endParaRPr>
          </a:p>
        </p:txBody>
      </p:sp>
      <p:sp>
        <p:nvSpPr>
          <p:cNvPr id="96259" name="Rectangle 2">
            <a:extLst>
              <a:ext uri="{FF2B5EF4-FFF2-40B4-BE49-F238E27FC236}">
                <a16:creationId xmlns:a16="http://schemas.microsoft.com/office/drawing/2014/main" id="{609817C1-9D09-405F-A4BE-35AA840FB3FE}"/>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3C7757C3-4E01-44F0-9943-4A8D5D2ED2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953922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2E8E951B-6D4F-4F3C-BA0F-CE3137BC43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AEBF62B-A5D8-4ED3-B7C7-E5B4C8E4833B}" type="slidenum">
              <a:rPr lang="en-US" altLang="en-US">
                <a:latin typeface="Times New Roman" panose="02020603050405020304" pitchFamily="18" charset="0"/>
              </a:rPr>
              <a:pPr/>
              <a:t>6</a:t>
            </a:fld>
            <a:endParaRPr lang="en-US" altLang="en-US">
              <a:latin typeface="Times New Roman" panose="02020603050405020304" pitchFamily="18" charset="0"/>
            </a:endParaRPr>
          </a:p>
        </p:txBody>
      </p:sp>
      <p:sp>
        <p:nvSpPr>
          <p:cNvPr id="96259" name="Rectangle 2">
            <a:extLst>
              <a:ext uri="{FF2B5EF4-FFF2-40B4-BE49-F238E27FC236}">
                <a16:creationId xmlns:a16="http://schemas.microsoft.com/office/drawing/2014/main" id="{609817C1-9D09-405F-A4BE-35AA840FB3FE}"/>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3C7757C3-4E01-44F0-9943-4A8D5D2ED2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C32FEA61-84E0-4F6E-A5DE-438DD3F1BB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898E264-0F87-448A-8621-D998F18CE072}" type="slidenum">
              <a:rPr lang="en-US" altLang="en-US">
                <a:latin typeface="Times New Roman" panose="02020603050405020304" pitchFamily="18" charset="0"/>
              </a:rPr>
              <a:pPr/>
              <a:t>7</a:t>
            </a:fld>
            <a:endParaRPr lang="en-US" altLang="en-US">
              <a:latin typeface="Times New Roman" panose="02020603050405020304" pitchFamily="18" charset="0"/>
            </a:endParaRPr>
          </a:p>
        </p:txBody>
      </p:sp>
      <p:sp>
        <p:nvSpPr>
          <p:cNvPr id="99331" name="Rectangle 2">
            <a:extLst>
              <a:ext uri="{FF2B5EF4-FFF2-40B4-BE49-F238E27FC236}">
                <a16:creationId xmlns:a16="http://schemas.microsoft.com/office/drawing/2014/main" id="{70867D87-173B-443F-8109-C247DF510552}"/>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72E0E792-E4EE-44D7-9914-9DC91BCBD3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AFBD6615-ED48-4079-BAA7-A84844D677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48E5558-88DF-40FE-90FF-9EB1FEE63A86}" type="slidenum">
              <a:rPr lang="en-US" altLang="en-US">
                <a:latin typeface="Times New Roman" panose="02020603050405020304" pitchFamily="18" charset="0"/>
              </a:rPr>
              <a:pPr/>
              <a:t>8</a:t>
            </a:fld>
            <a:endParaRPr lang="en-US" altLang="en-US">
              <a:latin typeface="Times New Roman" panose="02020603050405020304" pitchFamily="18" charset="0"/>
            </a:endParaRPr>
          </a:p>
        </p:txBody>
      </p:sp>
      <p:sp>
        <p:nvSpPr>
          <p:cNvPr id="101379" name="Rectangle 2">
            <a:extLst>
              <a:ext uri="{FF2B5EF4-FFF2-40B4-BE49-F238E27FC236}">
                <a16:creationId xmlns:a16="http://schemas.microsoft.com/office/drawing/2014/main" id="{B825ED8D-9E3E-4698-BB5C-C026B0475BB8}"/>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0D5306E4-3AAE-4121-B023-8B43D082CA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0BFD4EBE-353D-4C31-99D7-B7C3FEC6C1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8B80A18-0C17-4A8A-A28E-1B3AD0E8B888}" type="slidenum">
              <a:rPr lang="en-US" altLang="en-US">
                <a:latin typeface="Times New Roman" panose="02020603050405020304" pitchFamily="18" charset="0"/>
              </a:rPr>
              <a:pPr/>
              <a:t>9</a:t>
            </a:fld>
            <a:endParaRPr lang="en-US" altLang="en-US">
              <a:latin typeface="Times New Roman" panose="02020603050405020304" pitchFamily="18" charset="0"/>
            </a:endParaRPr>
          </a:p>
        </p:txBody>
      </p:sp>
      <p:sp>
        <p:nvSpPr>
          <p:cNvPr id="102403" name="Rectangle 2">
            <a:extLst>
              <a:ext uri="{FF2B5EF4-FFF2-40B4-BE49-F238E27FC236}">
                <a16:creationId xmlns:a16="http://schemas.microsoft.com/office/drawing/2014/main" id="{8A02C982-0312-4EC7-A741-67B0BEDA4925}"/>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11F7861C-35C5-4B12-8A55-F7A16557D9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C4594-CA40-EF09-134D-4B1201E06C1A}"/>
              </a:ext>
            </a:extLst>
          </p:cNvPr>
          <p:cNvSpPr>
            <a:spLocks noGrp="1"/>
          </p:cNvSpPr>
          <p:nvPr>
            <p:ph type="ctrTitle"/>
          </p:nvPr>
        </p:nvSpPr>
        <p:spPr>
          <a:xfrm>
            <a:off x="1143000" y="1122363"/>
            <a:ext cx="6858000" cy="2387600"/>
          </a:xfrm>
        </p:spPr>
        <p:txBody>
          <a:bodyPr anchor="b"/>
          <a:lstStyle>
            <a:lvl1pPr algn="ctr">
              <a:defRPr sz="4500"/>
            </a:lvl1pPr>
          </a:lstStyle>
          <a:p>
            <a:r>
              <a:rPr lang="en-GB"/>
              <a:t>Click to edit Master title style</a:t>
            </a:r>
            <a:endParaRPr lang="en-US"/>
          </a:p>
        </p:txBody>
      </p:sp>
      <p:sp>
        <p:nvSpPr>
          <p:cNvPr id="3" name="Subtitle 2">
            <a:extLst>
              <a:ext uri="{FF2B5EF4-FFF2-40B4-BE49-F238E27FC236}">
                <a16:creationId xmlns:a16="http://schemas.microsoft.com/office/drawing/2014/main" id="{362F6D32-A62D-8687-9F7B-829D17D148A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3ED88D0-B0AC-B067-6C94-8A89E756B7A1}"/>
              </a:ext>
            </a:extLst>
          </p:cNvPr>
          <p:cNvSpPr>
            <a:spLocks noGrp="1"/>
          </p:cNvSpPr>
          <p:nvPr>
            <p:ph type="dt" sz="half" idx="10"/>
          </p:nvPr>
        </p:nvSpPr>
        <p:spPr/>
        <p:txBody>
          <a:bodyPr/>
          <a:lstStyle/>
          <a:p>
            <a:fld id="{B96972D8-923D-CF4A-8AC5-4371736F9643}" type="datetimeFigureOut">
              <a:rPr lang="en-US" smtClean="0"/>
              <a:t>8/11/23</a:t>
            </a:fld>
            <a:endParaRPr lang="en-US"/>
          </a:p>
        </p:txBody>
      </p:sp>
      <p:sp>
        <p:nvSpPr>
          <p:cNvPr id="5" name="Footer Placeholder 4">
            <a:extLst>
              <a:ext uri="{FF2B5EF4-FFF2-40B4-BE49-F238E27FC236}">
                <a16:creationId xmlns:a16="http://schemas.microsoft.com/office/drawing/2014/main" id="{C7FF90F4-A1A0-8C84-B585-5B6820A874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DC06E5-12AF-3C88-1EFB-862A16CAF402}"/>
              </a:ext>
            </a:extLst>
          </p:cNvPr>
          <p:cNvSpPr>
            <a:spLocks noGrp="1"/>
          </p:cNvSpPr>
          <p:nvPr>
            <p:ph type="sldNum" sz="quarter" idx="12"/>
          </p:nvPr>
        </p:nvSpPr>
        <p:spPr/>
        <p:txBody>
          <a:bodyPr/>
          <a:lstStyle/>
          <a:p>
            <a:fld id="{6DDCDBB8-1512-FC4F-9BDC-9BB1777CADAB}" type="slidenum">
              <a:rPr lang="en-US" smtClean="0"/>
              <a:t>‹#›</a:t>
            </a:fld>
            <a:endParaRPr lang="en-US"/>
          </a:p>
        </p:txBody>
      </p:sp>
    </p:spTree>
    <p:extLst>
      <p:ext uri="{BB962C8B-B14F-4D97-AF65-F5344CB8AC3E}">
        <p14:creationId xmlns:p14="http://schemas.microsoft.com/office/powerpoint/2010/main" val="288344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EECB-8288-A44A-DED8-2221F4F873B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DE873C1-29E7-E83A-58AE-26CEA40AFFB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8B80B2C-4297-1785-DBE7-F76666FE873E}"/>
              </a:ext>
            </a:extLst>
          </p:cNvPr>
          <p:cNvSpPr>
            <a:spLocks noGrp="1"/>
          </p:cNvSpPr>
          <p:nvPr>
            <p:ph type="dt" sz="half" idx="10"/>
          </p:nvPr>
        </p:nvSpPr>
        <p:spPr/>
        <p:txBody>
          <a:bodyPr/>
          <a:lstStyle/>
          <a:p>
            <a:fld id="{B96972D8-923D-CF4A-8AC5-4371736F9643}" type="datetimeFigureOut">
              <a:rPr lang="en-US" smtClean="0"/>
              <a:t>8/11/23</a:t>
            </a:fld>
            <a:endParaRPr lang="en-US"/>
          </a:p>
        </p:txBody>
      </p:sp>
      <p:sp>
        <p:nvSpPr>
          <p:cNvPr id="5" name="Footer Placeholder 4">
            <a:extLst>
              <a:ext uri="{FF2B5EF4-FFF2-40B4-BE49-F238E27FC236}">
                <a16:creationId xmlns:a16="http://schemas.microsoft.com/office/drawing/2014/main" id="{82F596DD-266F-8EC8-FD9F-2551F0BA8C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FADA22-6CD9-0160-EE1E-94A1DDFBF1F3}"/>
              </a:ext>
            </a:extLst>
          </p:cNvPr>
          <p:cNvSpPr>
            <a:spLocks noGrp="1"/>
          </p:cNvSpPr>
          <p:nvPr>
            <p:ph type="sldNum" sz="quarter" idx="12"/>
          </p:nvPr>
        </p:nvSpPr>
        <p:spPr/>
        <p:txBody>
          <a:bodyPr/>
          <a:lstStyle/>
          <a:p>
            <a:fld id="{6DDCDBB8-1512-FC4F-9BDC-9BB1777CADAB}" type="slidenum">
              <a:rPr lang="en-US" smtClean="0"/>
              <a:t>‹#›</a:t>
            </a:fld>
            <a:endParaRPr lang="en-US"/>
          </a:p>
        </p:txBody>
      </p:sp>
    </p:spTree>
    <p:extLst>
      <p:ext uri="{BB962C8B-B14F-4D97-AF65-F5344CB8AC3E}">
        <p14:creationId xmlns:p14="http://schemas.microsoft.com/office/powerpoint/2010/main" val="264603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FA24E5-7350-ACC8-4AFC-563F5996A3BC}"/>
              </a:ext>
            </a:extLst>
          </p:cNvPr>
          <p:cNvSpPr>
            <a:spLocks noGrp="1"/>
          </p:cNvSpPr>
          <p:nvPr>
            <p:ph type="title" orient="vert"/>
          </p:nvPr>
        </p:nvSpPr>
        <p:spPr>
          <a:xfrm>
            <a:off x="6543675" y="365125"/>
            <a:ext cx="1971675"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4F4D447-CE19-23CA-F781-0DD2E8FE66A5}"/>
              </a:ext>
            </a:extLst>
          </p:cNvPr>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AC52DDB-0BC0-0E67-41C7-5DC6A3FD6615}"/>
              </a:ext>
            </a:extLst>
          </p:cNvPr>
          <p:cNvSpPr>
            <a:spLocks noGrp="1"/>
          </p:cNvSpPr>
          <p:nvPr>
            <p:ph type="dt" sz="half" idx="10"/>
          </p:nvPr>
        </p:nvSpPr>
        <p:spPr/>
        <p:txBody>
          <a:bodyPr/>
          <a:lstStyle/>
          <a:p>
            <a:fld id="{B96972D8-923D-CF4A-8AC5-4371736F9643}" type="datetimeFigureOut">
              <a:rPr lang="en-US" smtClean="0"/>
              <a:t>8/11/23</a:t>
            </a:fld>
            <a:endParaRPr lang="en-US"/>
          </a:p>
        </p:txBody>
      </p:sp>
      <p:sp>
        <p:nvSpPr>
          <p:cNvPr id="5" name="Footer Placeholder 4">
            <a:extLst>
              <a:ext uri="{FF2B5EF4-FFF2-40B4-BE49-F238E27FC236}">
                <a16:creationId xmlns:a16="http://schemas.microsoft.com/office/drawing/2014/main" id="{2C10D6D0-323F-182B-C641-2471D0C2AE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27B4F-F6E9-0674-9E99-60DBD28E4FF8}"/>
              </a:ext>
            </a:extLst>
          </p:cNvPr>
          <p:cNvSpPr>
            <a:spLocks noGrp="1"/>
          </p:cNvSpPr>
          <p:nvPr>
            <p:ph type="sldNum" sz="quarter" idx="12"/>
          </p:nvPr>
        </p:nvSpPr>
        <p:spPr/>
        <p:txBody>
          <a:bodyPr/>
          <a:lstStyle/>
          <a:p>
            <a:fld id="{6DDCDBB8-1512-FC4F-9BDC-9BB1777CADAB}" type="slidenum">
              <a:rPr lang="en-US" smtClean="0"/>
              <a:t>‹#›</a:t>
            </a:fld>
            <a:endParaRPr lang="en-US"/>
          </a:p>
        </p:txBody>
      </p:sp>
    </p:spTree>
    <p:extLst>
      <p:ext uri="{BB962C8B-B14F-4D97-AF65-F5344CB8AC3E}">
        <p14:creationId xmlns:p14="http://schemas.microsoft.com/office/powerpoint/2010/main" val="839698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3552540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chemeClr val="tx1"/>
                </a:solidFill>
                <a:latin typeface="Arial"/>
                <a:cs typeface="Arial"/>
              </a:defRPr>
            </a:lvl1pPr>
          </a:lstStyle>
          <a:p>
            <a:endParaRPr/>
          </a:p>
        </p:txBody>
      </p:sp>
      <p:sp>
        <p:nvSpPr>
          <p:cNvPr id="3" name="Holder 3"/>
          <p:cNvSpPr>
            <a:spLocks noGrp="1"/>
          </p:cNvSpPr>
          <p:nvPr>
            <p:ph sz="half" idx="2"/>
          </p:nvPr>
        </p:nvSpPr>
        <p:spPr>
          <a:xfrm>
            <a:off x="687705" y="1734820"/>
            <a:ext cx="3711416" cy="228524"/>
          </a:xfrm>
          <a:prstGeom prst="rect">
            <a:avLst/>
          </a:prstGeom>
        </p:spPr>
        <p:txBody>
          <a:bodyPr wrap="square" lIns="0" tIns="0" rIns="0" bIns="0">
            <a:spAutoFit/>
          </a:bodyPr>
          <a:lstStyle>
            <a:lvl1pPr>
              <a:defRPr sz="1650" b="0" i="0">
                <a:solidFill>
                  <a:schemeClr val="tx1"/>
                </a:solidFill>
                <a:latin typeface="Arial"/>
                <a:cs typeface="Arial"/>
              </a:defRPr>
            </a:lvl1pPr>
          </a:lstStyle>
          <a:p>
            <a:endParaRPr/>
          </a:p>
        </p:txBody>
      </p:sp>
      <p:sp>
        <p:nvSpPr>
          <p:cNvPr id="4" name="Holder 4"/>
          <p:cNvSpPr>
            <a:spLocks noGrp="1"/>
          </p:cNvSpPr>
          <p:nvPr>
            <p:ph sz="half" idx="3"/>
          </p:nvPr>
        </p:nvSpPr>
        <p:spPr>
          <a:xfrm>
            <a:off x="4688206" y="1761404"/>
            <a:ext cx="2912744" cy="290849"/>
          </a:xfrm>
          <a:prstGeom prst="rect">
            <a:avLst/>
          </a:prstGeom>
        </p:spPr>
        <p:txBody>
          <a:bodyPr wrap="square" lIns="0" tIns="0" rIns="0" bIns="0">
            <a:spAutoFit/>
          </a:bodyPr>
          <a:lstStyle>
            <a:lvl1pPr>
              <a:defRPr sz="2100" b="0" i="0">
                <a:solidFill>
                  <a:schemeClr val="tx1"/>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defRPr sz="900" b="0" i="0">
                <a:solidFill>
                  <a:srgbClr val="898989"/>
                </a:solidFill>
                <a:latin typeface="Arial"/>
                <a:cs typeface="Arial"/>
              </a:defRPr>
            </a:lvl1pPr>
          </a:lstStyle>
          <a:p>
            <a:pPr marL="9525">
              <a:spcBef>
                <a:spcPts val="30"/>
              </a:spcBef>
            </a:pPr>
            <a:r>
              <a:rPr lang="en-GB" spc="-45"/>
              <a:t>08.</a:t>
            </a:r>
            <a:r>
              <a:rPr lang="en-GB" spc="-41"/>
              <a:t> </a:t>
            </a:r>
            <a:r>
              <a:rPr lang="en-GB" spc="-23"/>
              <a:t>Virtual</a:t>
            </a:r>
            <a:r>
              <a:rPr lang="en-GB" spc="-26"/>
              <a:t> </a:t>
            </a:r>
            <a:r>
              <a:rPr lang="en-GB" spc="-8"/>
              <a:t>Memory</a:t>
            </a:r>
            <a:endParaRPr lang="en-GB" spc="-8"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8/11/23</a:t>
            </a:fld>
            <a:endParaRPr lang="en-US"/>
          </a:p>
        </p:txBody>
      </p:sp>
      <p:sp>
        <p:nvSpPr>
          <p:cNvPr id="7" name="Holder 7"/>
          <p:cNvSpPr>
            <a:spLocks noGrp="1"/>
          </p:cNvSpPr>
          <p:nvPr>
            <p:ph type="sldNum" sz="quarter" idx="7"/>
          </p:nvPr>
        </p:nvSpPr>
        <p:spPr/>
        <p:txBody>
          <a:bodyPr lIns="0" tIns="0" rIns="0" bIns="0"/>
          <a:lstStyle>
            <a:lvl1pPr>
              <a:defRPr sz="900" b="0" i="0">
                <a:solidFill>
                  <a:srgbClr val="898989"/>
                </a:solidFill>
                <a:latin typeface="Arial"/>
                <a:cs typeface="Arial"/>
              </a:defRPr>
            </a:lvl1pPr>
          </a:lstStyle>
          <a:p>
            <a:pPr marL="28575">
              <a:spcBef>
                <a:spcPts val="30"/>
              </a:spcBef>
            </a:pPr>
            <a:fld id="{81D60167-4931-47E6-BA6A-407CBD079E47}" type="slidenum">
              <a:rPr lang="en-GB" spc="-19" smtClean="0"/>
              <a:pPr marL="28575">
                <a:spcBef>
                  <a:spcPts val="30"/>
                </a:spcBef>
              </a:pPr>
              <a:t>‹#›</a:t>
            </a:fld>
            <a:endParaRPr lang="en-GB" spc="-19" dirty="0"/>
          </a:p>
        </p:txBody>
      </p:sp>
    </p:spTree>
    <p:extLst>
      <p:ext uri="{BB962C8B-B14F-4D97-AF65-F5344CB8AC3E}">
        <p14:creationId xmlns:p14="http://schemas.microsoft.com/office/powerpoint/2010/main" val="1716601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28274-BFDD-D6CB-BAAE-70E1880A133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8B75166-9B32-E6D4-E75E-764BFAF0BA7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DC75984-3783-C20B-0794-44658EBCA2A7}"/>
              </a:ext>
            </a:extLst>
          </p:cNvPr>
          <p:cNvSpPr>
            <a:spLocks noGrp="1"/>
          </p:cNvSpPr>
          <p:nvPr>
            <p:ph type="dt" sz="half" idx="10"/>
          </p:nvPr>
        </p:nvSpPr>
        <p:spPr/>
        <p:txBody>
          <a:bodyPr/>
          <a:lstStyle/>
          <a:p>
            <a:fld id="{B96972D8-923D-CF4A-8AC5-4371736F9643}" type="datetimeFigureOut">
              <a:rPr lang="en-US" smtClean="0"/>
              <a:t>8/11/23</a:t>
            </a:fld>
            <a:endParaRPr lang="en-US"/>
          </a:p>
        </p:txBody>
      </p:sp>
      <p:sp>
        <p:nvSpPr>
          <p:cNvPr id="5" name="Footer Placeholder 4">
            <a:extLst>
              <a:ext uri="{FF2B5EF4-FFF2-40B4-BE49-F238E27FC236}">
                <a16:creationId xmlns:a16="http://schemas.microsoft.com/office/drawing/2014/main" id="{4E88B707-BDDE-76A6-0C08-E1D5B1B5A8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E6A4AC-BF05-BFF5-D017-D83EE0A8D0F0}"/>
              </a:ext>
            </a:extLst>
          </p:cNvPr>
          <p:cNvSpPr>
            <a:spLocks noGrp="1"/>
          </p:cNvSpPr>
          <p:nvPr>
            <p:ph type="sldNum" sz="quarter" idx="12"/>
          </p:nvPr>
        </p:nvSpPr>
        <p:spPr/>
        <p:txBody>
          <a:bodyPr/>
          <a:lstStyle/>
          <a:p>
            <a:fld id="{6DDCDBB8-1512-FC4F-9BDC-9BB1777CADAB}" type="slidenum">
              <a:rPr lang="en-US" smtClean="0"/>
              <a:t>‹#›</a:t>
            </a:fld>
            <a:endParaRPr lang="en-US"/>
          </a:p>
        </p:txBody>
      </p:sp>
    </p:spTree>
    <p:extLst>
      <p:ext uri="{BB962C8B-B14F-4D97-AF65-F5344CB8AC3E}">
        <p14:creationId xmlns:p14="http://schemas.microsoft.com/office/powerpoint/2010/main" val="2935169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62F00-EB87-4BE6-FF64-6629ABD0929F}"/>
              </a:ext>
            </a:extLst>
          </p:cNvPr>
          <p:cNvSpPr>
            <a:spLocks noGrp="1"/>
          </p:cNvSpPr>
          <p:nvPr>
            <p:ph type="title"/>
          </p:nvPr>
        </p:nvSpPr>
        <p:spPr>
          <a:xfrm>
            <a:off x="623887" y="1709738"/>
            <a:ext cx="7886700" cy="2852737"/>
          </a:xfrm>
        </p:spPr>
        <p:txBody>
          <a:bodyPr anchor="b"/>
          <a:lstStyle>
            <a:lvl1pPr>
              <a:defRPr sz="45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0F8845C-6396-0DEA-B00C-1AD2C9B3BD8C}"/>
              </a:ext>
            </a:extLst>
          </p:cNvPr>
          <p:cNvSpPr>
            <a:spLocks noGrp="1"/>
          </p:cNvSpPr>
          <p:nvPr>
            <p:ph type="body" idx="1"/>
          </p:nvPr>
        </p:nvSpPr>
        <p:spPr>
          <a:xfrm>
            <a:off x="623887"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64821A9-CDED-DFDD-2D69-B903AD7DAE9D}"/>
              </a:ext>
            </a:extLst>
          </p:cNvPr>
          <p:cNvSpPr>
            <a:spLocks noGrp="1"/>
          </p:cNvSpPr>
          <p:nvPr>
            <p:ph type="dt" sz="half" idx="10"/>
          </p:nvPr>
        </p:nvSpPr>
        <p:spPr/>
        <p:txBody>
          <a:bodyPr/>
          <a:lstStyle/>
          <a:p>
            <a:fld id="{B96972D8-923D-CF4A-8AC5-4371736F9643}" type="datetimeFigureOut">
              <a:rPr lang="en-US" smtClean="0"/>
              <a:t>8/11/23</a:t>
            </a:fld>
            <a:endParaRPr lang="en-US"/>
          </a:p>
        </p:txBody>
      </p:sp>
      <p:sp>
        <p:nvSpPr>
          <p:cNvPr id="5" name="Footer Placeholder 4">
            <a:extLst>
              <a:ext uri="{FF2B5EF4-FFF2-40B4-BE49-F238E27FC236}">
                <a16:creationId xmlns:a16="http://schemas.microsoft.com/office/drawing/2014/main" id="{9E1B04AA-EFC3-7C03-70F6-17E64D2FCD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268410-AE47-7821-E8B1-428CA5876A25}"/>
              </a:ext>
            </a:extLst>
          </p:cNvPr>
          <p:cNvSpPr>
            <a:spLocks noGrp="1"/>
          </p:cNvSpPr>
          <p:nvPr>
            <p:ph type="sldNum" sz="quarter" idx="12"/>
          </p:nvPr>
        </p:nvSpPr>
        <p:spPr/>
        <p:txBody>
          <a:bodyPr/>
          <a:lstStyle/>
          <a:p>
            <a:fld id="{6DDCDBB8-1512-FC4F-9BDC-9BB1777CADAB}" type="slidenum">
              <a:rPr lang="en-US" smtClean="0"/>
              <a:t>‹#›</a:t>
            </a:fld>
            <a:endParaRPr lang="en-US"/>
          </a:p>
        </p:txBody>
      </p:sp>
    </p:spTree>
    <p:extLst>
      <p:ext uri="{BB962C8B-B14F-4D97-AF65-F5344CB8AC3E}">
        <p14:creationId xmlns:p14="http://schemas.microsoft.com/office/powerpoint/2010/main" val="405338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53681-E8EA-B8B3-BDBE-15CAD64770B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42279B7-121F-FFF7-D348-BF164953B625}"/>
              </a:ext>
            </a:extLst>
          </p:cNvPr>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4164DB6-6E7E-C820-0E44-A5CBC6EAE193}"/>
              </a:ext>
            </a:extLst>
          </p:cNvPr>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299A837-7CE3-41E6-34EC-A4801989B405}"/>
              </a:ext>
            </a:extLst>
          </p:cNvPr>
          <p:cNvSpPr>
            <a:spLocks noGrp="1"/>
          </p:cNvSpPr>
          <p:nvPr>
            <p:ph type="dt" sz="half" idx="10"/>
          </p:nvPr>
        </p:nvSpPr>
        <p:spPr/>
        <p:txBody>
          <a:bodyPr/>
          <a:lstStyle/>
          <a:p>
            <a:fld id="{B96972D8-923D-CF4A-8AC5-4371736F9643}" type="datetimeFigureOut">
              <a:rPr lang="en-US" smtClean="0"/>
              <a:t>8/11/23</a:t>
            </a:fld>
            <a:endParaRPr lang="en-US"/>
          </a:p>
        </p:txBody>
      </p:sp>
      <p:sp>
        <p:nvSpPr>
          <p:cNvPr id="6" name="Footer Placeholder 5">
            <a:extLst>
              <a:ext uri="{FF2B5EF4-FFF2-40B4-BE49-F238E27FC236}">
                <a16:creationId xmlns:a16="http://schemas.microsoft.com/office/drawing/2014/main" id="{306ACC94-4ED3-A0D5-1B44-A0EC08E87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9B424F-8172-9A60-4477-E7CF5A1F166A}"/>
              </a:ext>
            </a:extLst>
          </p:cNvPr>
          <p:cNvSpPr>
            <a:spLocks noGrp="1"/>
          </p:cNvSpPr>
          <p:nvPr>
            <p:ph type="sldNum" sz="quarter" idx="12"/>
          </p:nvPr>
        </p:nvSpPr>
        <p:spPr/>
        <p:txBody>
          <a:bodyPr/>
          <a:lstStyle/>
          <a:p>
            <a:fld id="{6DDCDBB8-1512-FC4F-9BDC-9BB1777CADAB}" type="slidenum">
              <a:rPr lang="en-US" smtClean="0"/>
              <a:t>‹#›</a:t>
            </a:fld>
            <a:endParaRPr lang="en-US"/>
          </a:p>
        </p:txBody>
      </p:sp>
    </p:spTree>
    <p:extLst>
      <p:ext uri="{BB962C8B-B14F-4D97-AF65-F5344CB8AC3E}">
        <p14:creationId xmlns:p14="http://schemas.microsoft.com/office/powerpoint/2010/main" val="4080338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DABC4-8C08-C8E6-07C3-590F30CBEF6D}"/>
              </a:ext>
            </a:extLst>
          </p:cNvPr>
          <p:cNvSpPr>
            <a:spLocks noGrp="1"/>
          </p:cNvSpPr>
          <p:nvPr>
            <p:ph type="title"/>
          </p:nvPr>
        </p:nvSpPr>
        <p:spPr>
          <a:xfrm>
            <a:off x="629841" y="365126"/>
            <a:ext cx="78867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42E20AF-8493-4534-4AC3-533FE51F0B5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9C7148D0-0431-2485-9575-8F4F1D62F7B2}"/>
              </a:ext>
            </a:extLst>
          </p:cNvPr>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37A1BDD-1E38-7FB2-869F-075E999FE2B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FFBE1D74-8DAF-6E36-EFD6-4661E97577E2}"/>
              </a:ext>
            </a:extLst>
          </p:cNvPr>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628B2FD-00C1-7AB5-0844-92D420E02F13}"/>
              </a:ext>
            </a:extLst>
          </p:cNvPr>
          <p:cNvSpPr>
            <a:spLocks noGrp="1"/>
          </p:cNvSpPr>
          <p:nvPr>
            <p:ph type="dt" sz="half" idx="10"/>
          </p:nvPr>
        </p:nvSpPr>
        <p:spPr/>
        <p:txBody>
          <a:bodyPr/>
          <a:lstStyle/>
          <a:p>
            <a:fld id="{B96972D8-923D-CF4A-8AC5-4371736F9643}" type="datetimeFigureOut">
              <a:rPr lang="en-US" smtClean="0"/>
              <a:t>8/11/23</a:t>
            </a:fld>
            <a:endParaRPr lang="en-US"/>
          </a:p>
        </p:txBody>
      </p:sp>
      <p:sp>
        <p:nvSpPr>
          <p:cNvPr id="8" name="Footer Placeholder 7">
            <a:extLst>
              <a:ext uri="{FF2B5EF4-FFF2-40B4-BE49-F238E27FC236}">
                <a16:creationId xmlns:a16="http://schemas.microsoft.com/office/drawing/2014/main" id="{A27F765E-639D-B3D2-0F62-ADD4FBC19A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E7D1F1-EA46-F64A-7880-976D9C5C0F50}"/>
              </a:ext>
            </a:extLst>
          </p:cNvPr>
          <p:cNvSpPr>
            <a:spLocks noGrp="1"/>
          </p:cNvSpPr>
          <p:nvPr>
            <p:ph type="sldNum" sz="quarter" idx="12"/>
          </p:nvPr>
        </p:nvSpPr>
        <p:spPr/>
        <p:txBody>
          <a:bodyPr/>
          <a:lstStyle/>
          <a:p>
            <a:fld id="{6DDCDBB8-1512-FC4F-9BDC-9BB1777CADAB}" type="slidenum">
              <a:rPr lang="en-US" smtClean="0"/>
              <a:t>‹#›</a:t>
            </a:fld>
            <a:endParaRPr lang="en-US"/>
          </a:p>
        </p:txBody>
      </p:sp>
    </p:spTree>
    <p:extLst>
      <p:ext uri="{BB962C8B-B14F-4D97-AF65-F5344CB8AC3E}">
        <p14:creationId xmlns:p14="http://schemas.microsoft.com/office/powerpoint/2010/main" val="4234597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2A62-DA9F-1262-BA94-AFA1F58E670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C99D077-29F5-B028-5F2B-4B31BAFF8BC4}"/>
              </a:ext>
            </a:extLst>
          </p:cNvPr>
          <p:cNvSpPr>
            <a:spLocks noGrp="1"/>
          </p:cNvSpPr>
          <p:nvPr>
            <p:ph type="dt" sz="half" idx="10"/>
          </p:nvPr>
        </p:nvSpPr>
        <p:spPr/>
        <p:txBody>
          <a:bodyPr/>
          <a:lstStyle/>
          <a:p>
            <a:fld id="{B96972D8-923D-CF4A-8AC5-4371736F9643}" type="datetimeFigureOut">
              <a:rPr lang="en-US" smtClean="0"/>
              <a:t>8/11/23</a:t>
            </a:fld>
            <a:endParaRPr lang="en-US"/>
          </a:p>
        </p:txBody>
      </p:sp>
      <p:sp>
        <p:nvSpPr>
          <p:cNvPr id="4" name="Footer Placeholder 3">
            <a:extLst>
              <a:ext uri="{FF2B5EF4-FFF2-40B4-BE49-F238E27FC236}">
                <a16:creationId xmlns:a16="http://schemas.microsoft.com/office/drawing/2014/main" id="{B9CC15C9-AD60-DCB7-2304-C760F5FD38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150230-CD4E-9803-FA17-49323839DDC8}"/>
              </a:ext>
            </a:extLst>
          </p:cNvPr>
          <p:cNvSpPr>
            <a:spLocks noGrp="1"/>
          </p:cNvSpPr>
          <p:nvPr>
            <p:ph type="sldNum" sz="quarter" idx="12"/>
          </p:nvPr>
        </p:nvSpPr>
        <p:spPr/>
        <p:txBody>
          <a:bodyPr/>
          <a:lstStyle/>
          <a:p>
            <a:fld id="{6DDCDBB8-1512-FC4F-9BDC-9BB1777CADAB}" type="slidenum">
              <a:rPr lang="en-US" smtClean="0"/>
              <a:t>‹#›</a:t>
            </a:fld>
            <a:endParaRPr lang="en-US"/>
          </a:p>
        </p:txBody>
      </p:sp>
    </p:spTree>
    <p:extLst>
      <p:ext uri="{BB962C8B-B14F-4D97-AF65-F5344CB8AC3E}">
        <p14:creationId xmlns:p14="http://schemas.microsoft.com/office/powerpoint/2010/main" val="3786273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0CC50E-F521-65DC-4D6F-38EF08804AFF}"/>
              </a:ext>
            </a:extLst>
          </p:cNvPr>
          <p:cNvSpPr>
            <a:spLocks noGrp="1"/>
          </p:cNvSpPr>
          <p:nvPr>
            <p:ph type="dt" sz="half" idx="10"/>
          </p:nvPr>
        </p:nvSpPr>
        <p:spPr/>
        <p:txBody>
          <a:bodyPr/>
          <a:lstStyle/>
          <a:p>
            <a:fld id="{B96972D8-923D-CF4A-8AC5-4371736F9643}" type="datetimeFigureOut">
              <a:rPr lang="en-US" smtClean="0"/>
              <a:t>8/11/23</a:t>
            </a:fld>
            <a:endParaRPr lang="en-US"/>
          </a:p>
        </p:txBody>
      </p:sp>
      <p:sp>
        <p:nvSpPr>
          <p:cNvPr id="3" name="Footer Placeholder 2">
            <a:extLst>
              <a:ext uri="{FF2B5EF4-FFF2-40B4-BE49-F238E27FC236}">
                <a16:creationId xmlns:a16="http://schemas.microsoft.com/office/drawing/2014/main" id="{697E213E-38C4-4A2E-6985-7FF35E808F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E59768-DEE6-30F2-B97A-A07EE3BF1D70}"/>
              </a:ext>
            </a:extLst>
          </p:cNvPr>
          <p:cNvSpPr>
            <a:spLocks noGrp="1"/>
          </p:cNvSpPr>
          <p:nvPr>
            <p:ph type="sldNum" sz="quarter" idx="12"/>
          </p:nvPr>
        </p:nvSpPr>
        <p:spPr/>
        <p:txBody>
          <a:bodyPr/>
          <a:lstStyle/>
          <a:p>
            <a:fld id="{6DDCDBB8-1512-FC4F-9BDC-9BB1777CADAB}" type="slidenum">
              <a:rPr lang="en-US" smtClean="0"/>
              <a:t>‹#›</a:t>
            </a:fld>
            <a:endParaRPr lang="en-US"/>
          </a:p>
        </p:txBody>
      </p:sp>
    </p:spTree>
    <p:extLst>
      <p:ext uri="{BB962C8B-B14F-4D97-AF65-F5344CB8AC3E}">
        <p14:creationId xmlns:p14="http://schemas.microsoft.com/office/powerpoint/2010/main" val="2035909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1A968-9832-58E5-951E-BA66F9681DC0}"/>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14E07CB-E891-E371-BA36-EB6BC008412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56550EB-C42B-C68D-E26B-F9E788E081D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6A5B5F44-090D-5E0B-4721-21608B9939A4}"/>
              </a:ext>
            </a:extLst>
          </p:cNvPr>
          <p:cNvSpPr>
            <a:spLocks noGrp="1"/>
          </p:cNvSpPr>
          <p:nvPr>
            <p:ph type="dt" sz="half" idx="10"/>
          </p:nvPr>
        </p:nvSpPr>
        <p:spPr/>
        <p:txBody>
          <a:bodyPr/>
          <a:lstStyle/>
          <a:p>
            <a:fld id="{B96972D8-923D-CF4A-8AC5-4371736F9643}" type="datetimeFigureOut">
              <a:rPr lang="en-US" smtClean="0"/>
              <a:t>8/11/23</a:t>
            </a:fld>
            <a:endParaRPr lang="en-US"/>
          </a:p>
        </p:txBody>
      </p:sp>
      <p:sp>
        <p:nvSpPr>
          <p:cNvPr id="6" name="Footer Placeholder 5">
            <a:extLst>
              <a:ext uri="{FF2B5EF4-FFF2-40B4-BE49-F238E27FC236}">
                <a16:creationId xmlns:a16="http://schemas.microsoft.com/office/drawing/2014/main" id="{13B7C9E8-EBBA-C0AC-9110-D45744DA45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E6ED85-0BDE-EEFF-2E36-28B77CB6AE02}"/>
              </a:ext>
            </a:extLst>
          </p:cNvPr>
          <p:cNvSpPr>
            <a:spLocks noGrp="1"/>
          </p:cNvSpPr>
          <p:nvPr>
            <p:ph type="sldNum" sz="quarter" idx="12"/>
          </p:nvPr>
        </p:nvSpPr>
        <p:spPr/>
        <p:txBody>
          <a:bodyPr/>
          <a:lstStyle/>
          <a:p>
            <a:fld id="{6DDCDBB8-1512-FC4F-9BDC-9BB1777CADAB}" type="slidenum">
              <a:rPr lang="en-US" smtClean="0"/>
              <a:t>‹#›</a:t>
            </a:fld>
            <a:endParaRPr lang="en-US"/>
          </a:p>
        </p:txBody>
      </p:sp>
    </p:spTree>
    <p:extLst>
      <p:ext uri="{BB962C8B-B14F-4D97-AF65-F5344CB8AC3E}">
        <p14:creationId xmlns:p14="http://schemas.microsoft.com/office/powerpoint/2010/main" val="490561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687E1-2EAF-1E43-B6E1-A80835F737DD}"/>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81701A7-9280-B5D3-180D-1D1A5AA7771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6A62DE77-518F-D870-D2A2-F7D520AE000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6CC9341C-9E4A-062F-F5D4-558BDF5B54E2}"/>
              </a:ext>
            </a:extLst>
          </p:cNvPr>
          <p:cNvSpPr>
            <a:spLocks noGrp="1"/>
          </p:cNvSpPr>
          <p:nvPr>
            <p:ph type="dt" sz="half" idx="10"/>
          </p:nvPr>
        </p:nvSpPr>
        <p:spPr/>
        <p:txBody>
          <a:bodyPr/>
          <a:lstStyle/>
          <a:p>
            <a:fld id="{B96972D8-923D-CF4A-8AC5-4371736F9643}" type="datetimeFigureOut">
              <a:rPr lang="en-US" smtClean="0"/>
              <a:t>8/11/23</a:t>
            </a:fld>
            <a:endParaRPr lang="en-US"/>
          </a:p>
        </p:txBody>
      </p:sp>
      <p:sp>
        <p:nvSpPr>
          <p:cNvPr id="6" name="Footer Placeholder 5">
            <a:extLst>
              <a:ext uri="{FF2B5EF4-FFF2-40B4-BE49-F238E27FC236}">
                <a16:creationId xmlns:a16="http://schemas.microsoft.com/office/drawing/2014/main" id="{E32B7378-4540-15F8-FB2E-5A796F432A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1C2AC1-4CBD-54A8-1FFC-BD7E3F650A68}"/>
              </a:ext>
            </a:extLst>
          </p:cNvPr>
          <p:cNvSpPr>
            <a:spLocks noGrp="1"/>
          </p:cNvSpPr>
          <p:nvPr>
            <p:ph type="sldNum" sz="quarter" idx="12"/>
          </p:nvPr>
        </p:nvSpPr>
        <p:spPr/>
        <p:txBody>
          <a:bodyPr/>
          <a:lstStyle/>
          <a:p>
            <a:fld id="{6DDCDBB8-1512-FC4F-9BDC-9BB1777CADAB}" type="slidenum">
              <a:rPr lang="en-US" smtClean="0"/>
              <a:t>‹#›</a:t>
            </a:fld>
            <a:endParaRPr lang="en-US"/>
          </a:p>
        </p:txBody>
      </p:sp>
    </p:spTree>
    <p:extLst>
      <p:ext uri="{BB962C8B-B14F-4D97-AF65-F5344CB8AC3E}">
        <p14:creationId xmlns:p14="http://schemas.microsoft.com/office/powerpoint/2010/main" val="378533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FF3A75-6691-3340-6B68-1D9D46A4921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46805C4-B089-04C1-A76E-17BB7EBC4B5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B17D2A6-CC6C-1D51-0042-C32E42EDEF4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96972D8-923D-CF4A-8AC5-4371736F9643}" type="datetimeFigureOut">
              <a:rPr lang="en-US" smtClean="0"/>
              <a:t>8/11/23</a:t>
            </a:fld>
            <a:endParaRPr lang="en-US"/>
          </a:p>
        </p:txBody>
      </p:sp>
      <p:sp>
        <p:nvSpPr>
          <p:cNvPr id="5" name="Footer Placeholder 4">
            <a:extLst>
              <a:ext uri="{FF2B5EF4-FFF2-40B4-BE49-F238E27FC236}">
                <a16:creationId xmlns:a16="http://schemas.microsoft.com/office/drawing/2014/main" id="{9FD99C49-057E-6267-C47C-D6D116301DF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C957F1-4EC8-556A-6CDC-56CEF9E044E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DCDBB8-1512-FC4F-9BDC-9BB1777CADAB}" type="slidenum">
              <a:rPr lang="en-US" smtClean="0"/>
              <a:t>‹#›</a:t>
            </a:fld>
            <a:endParaRPr lang="en-US"/>
          </a:p>
        </p:txBody>
      </p:sp>
    </p:spTree>
    <p:extLst>
      <p:ext uri="{BB962C8B-B14F-4D97-AF65-F5344CB8AC3E}">
        <p14:creationId xmlns:p14="http://schemas.microsoft.com/office/powerpoint/2010/main" val="857160269"/>
      </p:ext>
    </p:extLst>
  </p:cSld>
  <p:clrMap bg1="lt1" tx1="dk1" bg2="lt2" tx2="dk2" accent1="accent1" accent2="accent2" accent3="accent3" accent4="accent4" accent5="accent5" accent6="accent6" hlink="hlink" folHlink="folHlink"/>
  <p:sldLayoutIdLst>
    <p:sldLayoutId id="2147484121" r:id="rId1"/>
    <p:sldLayoutId id="2147484122" r:id="rId2"/>
    <p:sldLayoutId id="2147484123" r:id="rId3"/>
    <p:sldLayoutId id="2147484124" r:id="rId4"/>
    <p:sldLayoutId id="2147484125" r:id="rId5"/>
    <p:sldLayoutId id="2147484126" r:id="rId6"/>
    <p:sldLayoutId id="2147484127" r:id="rId7"/>
    <p:sldLayoutId id="2147484128" r:id="rId8"/>
    <p:sldLayoutId id="2147484129" r:id="rId9"/>
    <p:sldLayoutId id="2147484130" r:id="rId10"/>
    <p:sldLayoutId id="2147484131" r:id="rId11"/>
    <p:sldLayoutId id="2147484132" r:id="rId12"/>
    <p:sldLayoutId id="2147484133"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2.emf"/><Relationship Id="rId5" Type="http://schemas.openxmlformats.org/officeDocument/2006/relationships/oleObject" Target="../embeddings/oleObject2.bin"/><Relationship Id="rId4" Type="http://schemas.openxmlformats.org/officeDocument/2006/relationships/image" Target="../media/image21.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3BCD139-3A6D-4B81-8226-0503E6A6358F}"/>
              </a:ext>
            </a:extLst>
          </p:cNvPr>
          <p:cNvSpPr>
            <a:spLocks noGrp="1" noChangeArrowheads="1"/>
          </p:cNvSpPr>
          <p:nvPr>
            <p:ph type="ctrTitle"/>
          </p:nvPr>
        </p:nvSpPr>
        <p:spPr>
          <a:xfrm>
            <a:off x="1657350" y="1462087"/>
            <a:ext cx="5829300" cy="1985159"/>
          </a:xfrm>
        </p:spPr>
        <p:txBody>
          <a:bodyPr>
            <a:normAutofit fontScale="90000"/>
          </a:bodyPr>
          <a:lstStyle/>
          <a:p>
            <a:pPr eaLnBrk="1" hangingPunct="1"/>
            <a:r>
              <a:rPr lang="en-US" altLang="en-US" dirty="0"/>
              <a:t>Week 08</a:t>
            </a:r>
            <a:br>
              <a:rPr lang="en-US" altLang="en-US" dirty="0"/>
            </a:br>
            <a:r>
              <a:rPr lang="en-US" altLang="en-US" dirty="0"/>
              <a:t>CST2555 2023/24</a:t>
            </a:r>
            <a:br>
              <a:rPr lang="en-US" altLang="en-US" dirty="0"/>
            </a:br>
            <a:r>
              <a:rPr lang="en-US" altLang="en-US" dirty="0"/>
              <a:t>Operating Systems and Computer Networks</a:t>
            </a:r>
          </a:p>
        </p:txBody>
      </p:sp>
      <p:sp>
        <p:nvSpPr>
          <p:cNvPr id="2" name="TextBox 1">
            <a:extLst>
              <a:ext uri="{FF2B5EF4-FFF2-40B4-BE49-F238E27FC236}">
                <a16:creationId xmlns:a16="http://schemas.microsoft.com/office/drawing/2014/main" id="{8287B00B-BAFB-BC2A-F9C8-CE2AAAC9C180}"/>
              </a:ext>
            </a:extLst>
          </p:cNvPr>
          <p:cNvSpPr txBox="1"/>
          <p:nvPr/>
        </p:nvSpPr>
        <p:spPr>
          <a:xfrm>
            <a:off x="2332299" y="3886201"/>
            <a:ext cx="4479403" cy="2585323"/>
          </a:xfrm>
          <a:prstGeom prst="rect">
            <a:avLst/>
          </a:prstGeom>
          <a:noFill/>
        </p:spPr>
        <p:txBody>
          <a:bodyPr wrap="square" rtlCol="0">
            <a:spAutoFit/>
          </a:bodyPr>
          <a:lstStyle/>
          <a:p>
            <a:pPr algn="ctr"/>
            <a:r>
              <a:rPr lang="en-GB" sz="1350" b="1" dirty="0"/>
              <a:t>Dr Ali Khoshkholghi</a:t>
            </a:r>
          </a:p>
          <a:p>
            <a:pPr algn="ctr"/>
            <a:r>
              <a:rPr lang="en-GB" sz="1350" b="1" dirty="0" err="1">
                <a:solidFill>
                  <a:srgbClr val="7030A0"/>
                </a:solidFill>
              </a:rPr>
              <a:t>a.khoshkholghi@mdx.ac.uk</a:t>
            </a:r>
            <a:endParaRPr lang="en-GB" sz="1350" b="1" dirty="0">
              <a:solidFill>
                <a:srgbClr val="7030A0"/>
              </a:solidFill>
            </a:endParaRPr>
          </a:p>
          <a:p>
            <a:pPr algn="ctr"/>
            <a:r>
              <a:rPr lang="en-GB" sz="1350" b="1" dirty="0">
                <a:latin typeface="Calibri" panose="020F0502020204030204" pitchFamily="34" charset="0"/>
                <a:ea typeface="Calibri" panose="020F0502020204030204" pitchFamily="34" charset="0"/>
              </a:rPr>
              <a:t>Lecturer in Computer Science</a:t>
            </a:r>
          </a:p>
          <a:p>
            <a:pPr algn="ctr"/>
            <a:endParaRPr lang="en-GB" sz="1350" b="1" dirty="0">
              <a:latin typeface="Calibri" panose="020F0502020204030204" pitchFamily="34" charset="0"/>
              <a:ea typeface="Calibri" panose="020F0502020204030204" pitchFamily="34" charset="0"/>
            </a:endParaRPr>
          </a:p>
          <a:p>
            <a:pPr algn="ctr"/>
            <a:endParaRPr lang="en-GB" sz="1350" b="1" dirty="0">
              <a:latin typeface="Calibri" panose="020F0502020204030204" pitchFamily="34" charset="0"/>
              <a:ea typeface="Calibri" panose="020F0502020204030204" pitchFamily="34" charset="0"/>
            </a:endParaRPr>
          </a:p>
          <a:p>
            <a:pPr algn="ctr"/>
            <a:endParaRPr lang="en-GB" sz="1350" b="1" dirty="0">
              <a:latin typeface="Calibri" panose="020F0502020204030204" pitchFamily="34" charset="0"/>
              <a:ea typeface="Calibri" panose="020F0502020204030204" pitchFamily="34" charset="0"/>
            </a:endParaRPr>
          </a:p>
          <a:p>
            <a:pPr algn="ctr"/>
            <a:endParaRPr lang="en-GB" sz="1350" b="1" dirty="0">
              <a:latin typeface="Calibri" panose="020F0502020204030204" pitchFamily="34" charset="0"/>
              <a:ea typeface="Calibri" panose="020F0502020204030204" pitchFamily="34" charset="0"/>
            </a:endParaRPr>
          </a:p>
          <a:p>
            <a:pPr algn="ctr"/>
            <a:endParaRPr lang="en-GB" sz="1350" b="1" dirty="0">
              <a:latin typeface="Calibri" panose="020F0502020204030204" pitchFamily="34" charset="0"/>
              <a:ea typeface="Calibri" panose="020F0502020204030204" pitchFamily="34" charset="0"/>
            </a:endParaRPr>
          </a:p>
          <a:p>
            <a:pPr algn="ctr"/>
            <a:endParaRPr lang="en-GB" sz="1350" b="1" dirty="0">
              <a:latin typeface="Calibri" panose="020F0502020204030204" pitchFamily="34" charset="0"/>
              <a:ea typeface="Calibri" panose="020F0502020204030204" pitchFamily="34" charset="0"/>
            </a:endParaRPr>
          </a:p>
          <a:p>
            <a:pPr algn="ctr"/>
            <a:endParaRPr lang="en-GB" sz="1350" b="1" dirty="0">
              <a:latin typeface="Calibri" panose="020F0502020204030204" pitchFamily="34" charset="0"/>
              <a:ea typeface="Calibri" panose="020F0502020204030204" pitchFamily="34" charset="0"/>
            </a:endParaRPr>
          </a:p>
          <a:p>
            <a:pPr algn="ctr"/>
            <a:endParaRPr lang="en-GB" sz="1350" b="1" dirty="0">
              <a:latin typeface="Calibri" panose="020F0502020204030204" pitchFamily="34" charset="0"/>
              <a:ea typeface="Calibri" panose="020F0502020204030204" pitchFamily="34" charset="0"/>
            </a:endParaRPr>
          </a:p>
          <a:p>
            <a:pPr algn="ctr"/>
            <a:endParaRPr lang="en-GB" sz="1350" b="1" dirty="0">
              <a:latin typeface="Calibri" panose="020F0502020204030204" pitchFamily="34" charset="0"/>
              <a:ea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B154921-491D-443E-816A-3E1D64EAD983}"/>
              </a:ext>
            </a:extLst>
          </p:cNvPr>
          <p:cNvSpPr>
            <a:spLocks noGrp="1" noChangeArrowheads="1"/>
          </p:cNvSpPr>
          <p:nvPr>
            <p:ph type="title"/>
          </p:nvPr>
        </p:nvSpPr>
        <p:spPr>
          <a:xfrm>
            <a:off x="653143" y="344979"/>
            <a:ext cx="7884368" cy="501650"/>
          </a:xfrm>
        </p:spPr>
        <p:txBody>
          <a:bodyPr>
            <a:normAutofit fontScale="90000"/>
          </a:bodyPr>
          <a:lstStyle/>
          <a:p>
            <a:pPr eaLnBrk="1" hangingPunct="1"/>
            <a:r>
              <a:rPr lang="en-US" altLang="en-US" sz="2400" dirty="0"/>
              <a:t>Page Table When Some Pages Are Not</a:t>
            </a:r>
            <a:br>
              <a:rPr lang="en-US" altLang="en-US" sz="2400" dirty="0"/>
            </a:br>
            <a:r>
              <a:rPr lang="en-US" altLang="en-US" sz="2400" dirty="0"/>
              <a:t>in Main Memory</a:t>
            </a:r>
          </a:p>
        </p:txBody>
      </p:sp>
      <p:pic>
        <p:nvPicPr>
          <p:cNvPr id="17411" name="Picture 2" descr="B:\os-book\os10-dir\Slides-WORK-area\Figures-dir\ch10\JPG-dir\10_04.jpg">
            <a:extLst>
              <a:ext uri="{FF2B5EF4-FFF2-40B4-BE49-F238E27FC236}">
                <a16:creationId xmlns:a16="http://schemas.microsoft.com/office/drawing/2014/main" id="{EE8B21A0-27D4-48EC-AA1E-673C6BCAF8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2638" y="1246188"/>
            <a:ext cx="4805362" cy="465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614AF0F-0564-40AA-8F76-6152AC6E0CC9}"/>
              </a:ext>
            </a:extLst>
          </p:cNvPr>
          <p:cNvSpPr>
            <a:spLocks noGrp="1" noChangeArrowheads="1"/>
          </p:cNvSpPr>
          <p:nvPr>
            <p:ph type="title"/>
          </p:nvPr>
        </p:nvSpPr>
        <p:spPr>
          <a:xfrm>
            <a:off x="457200" y="248268"/>
            <a:ext cx="8229600" cy="576262"/>
          </a:xfrm>
        </p:spPr>
        <p:txBody>
          <a:bodyPr/>
          <a:lstStyle/>
          <a:p>
            <a:pPr eaLnBrk="1" hangingPunct="1"/>
            <a:r>
              <a:rPr lang="en-US" altLang="en-US" dirty="0"/>
              <a:t>Steps in Handling Page Fault</a:t>
            </a:r>
          </a:p>
        </p:txBody>
      </p:sp>
      <p:sp>
        <p:nvSpPr>
          <p:cNvPr id="18435" name="Rectangle 3">
            <a:extLst>
              <a:ext uri="{FF2B5EF4-FFF2-40B4-BE49-F238E27FC236}">
                <a16:creationId xmlns:a16="http://schemas.microsoft.com/office/drawing/2014/main" id="{663B1E5A-B195-422A-B1B4-080156B3A5F1}"/>
              </a:ext>
            </a:extLst>
          </p:cNvPr>
          <p:cNvSpPr>
            <a:spLocks noGrp="1" noChangeArrowheads="1"/>
          </p:cNvSpPr>
          <p:nvPr>
            <p:ph idx="1"/>
          </p:nvPr>
        </p:nvSpPr>
        <p:spPr>
          <a:xfrm>
            <a:off x="839755" y="1390261"/>
            <a:ext cx="7707086" cy="4010414"/>
          </a:xfrm>
        </p:spPr>
        <p:txBody>
          <a:bodyPr/>
          <a:lstStyle/>
          <a:p>
            <a:pPr>
              <a:lnSpc>
                <a:spcPct val="90000"/>
              </a:lnSpc>
              <a:buFont typeface="+mj-lt"/>
              <a:buAutoNum type="arabicPeriod"/>
              <a:defRPr/>
            </a:pPr>
            <a:r>
              <a:rPr lang="en-US" altLang="en-US" dirty="0"/>
              <a:t>If there is a reference to a page, first reference to that page will trap to operating system </a:t>
            </a:r>
          </a:p>
          <a:p>
            <a:pPr lvl="1">
              <a:lnSpc>
                <a:spcPct val="90000"/>
              </a:lnSpc>
              <a:defRPr/>
            </a:pPr>
            <a:r>
              <a:rPr lang="en-US" altLang="en-US" dirty="0">
                <a:sym typeface="Symbol" pitchFamily="18" charset="2"/>
              </a:rPr>
              <a:t>Page fault</a:t>
            </a:r>
          </a:p>
          <a:p>
            <a:pPr>
              <a:lnSpc>
                <a:spcPct val="90000"/>
              </a:lnSpc>
              <a:buFont typeface="Monotype Sorts" pitchFamily="-84" charset="2"/>
              <a:buAutoNum type="arabicPeriod"/>
              <a:defRPr/>
            </a:pPr>
            <a:r>
              <a:rPr lang="en-US" altLang="en-US" dirty="0">
                <a:sym typeface="Symbol" pitchFamily="18" charset="2"/>
              </a:rPr>
              <a:t>Operating system looks at another table to decide:</a:t>
            </a:r>
          </a:p>
          <a:p>
            <a:pPr marL="798513" lvl="1" indent="-341313">
              <a:lnSpc>
                <a:spcPct val="90000"/>
              </a:lnSpc>
              <a:defRPr/>
            </a:pPr>
            <a:r>
              <a:rPr lang="en-US" altLang="en-US" dirty="0"/>
              <a:t>Invalid reference </a:t>
            </a:r>
            <a:r>
              <a:rPr lang="en-US" altLang="en-US" dirty="0">
                <a:sym typeface="Symbol" pitchFamily="18" charset="2"/>
              </a:rPr>
              <a:t> abort</a:t>
            </a:r>
          </a:p>
          <a:p>
            <a:pPr marL="798513" lvl="1" indent="-341313">
              <a:lnSpc>
                <a:spcPct val="90000"/>
              </a:lnSpc>
              <a:defRPr/>
            </a:pPr>
            <a:r>
              <a:rPr lang="en-US" altLang="en-US" dirty="0">
                <a:sym typeface="Symbol" pitchFamily="18" charset="2"/>
              </a:rPr>
              <a:t>Just not in memory</a:t>
            </a:r>
          </a:p>
          <a:p>
            <a:pPr>
              <a:lnSpc>
                <a:spcPct val="90000"/>
              </a:lnSpc>
              <a:buFont typeface="Monotype Sorts" pitchFamily="-84" charset="2"/>
              <a:buAutoNum type="arabicPeriod"/>
              <a:defRPr/>
            </a:pPr>
            <a:r>
              <a:rPr lang="en-US" altLang="en-US" dirty="0">
                <a:sym typeface="Symbol" pitchFamily="18" charset="2"/>
              </a:rPr>
              <a:t>Find free frame</a:t>
            </a:r>
          </a:p>
          <a:p>
            <a:pPr>
              <a:lnSpc>
                <a:spcPct val="90000"/>
              </a:lnSpc>
              <a:buFont typeface="Monotype Sorts" pitchFamily="-84" charset="2"/>
              <a:buAutoNum type="arabicPeriod"/>
              <a:defRPr/>
            </a:pPr>
            <a:r>
              <a:rPr lang="en-US" altLang="en-US" dirty="0">
                <a:sym typeface="Symbol" pitchFamily="18" charset="2"/>
              </a:rPr>
              <a:t>Swap page into frame via scheduled disk operation</a:t>
            </a:r>
          </a:p>
          <a:p>
            <a:pPr>
              <a:lnSpc>
                <a:spcPct val="90000"/>
              </a:lnSpc>
              <a:buFont typeface="Monotype Sorts" pitchFamily="-84" charset="2"/>
              <a:buAutoNum type="arabicPeriod"/>
              <a:defRPr/>
            </a:pPr>
            <a:r>
              <a:rPr lang="en-US" altLang="en-US" dirty="0">
                <a:sym typeface="Symbol" pitchFamily="18" charset="2"/>
              </a:rPr>
              <a:t>Reset tables to indicate page now in memory</a:t>
            </a:r>
            <a:br>
              <a:rPr lang="en-US" altLang="en-US" dirty="0">
                <a:sym typeface="Symbol" pitchFamily="18" charset="2"/>
              </a:rPr>
            </a:br>
            <a:r>
              <a:rPr lang="en-US" altLang="en-US" dirty="0">
                <a:sym typeface="Symbol" pitchFamily="18" charset="2"/>
              </a:rPr>
              <a:t>Set validation bit = </a:t>
            </a:r>
            <a:r>
              <a:rPr lang="en-US" altLang="en-US" b="1" dirty="0">
                <a:solidFill>
                  <a:srgbClr val="FF0000"/>
                </a:solidFill>
                <a:sym typeface="Symbol" pitchFamily="18" charset="2"/>
              </a:rPr>
              <a:t>v</a:t>
            </a:r>
            <a:endParaRPr lang="en-US" altLang="en-US" dirty="0">
              <a:sym typeface="Symbol" pitchFamily="18" charset="2"/>
            </a:endParaRPr>
          </a:p>
          <a:p>
            <a:pPr>
              <a:lnSpc>
                <a:spcPct val="90000"/>
              </a:lnSpc>
              <a:buFont typeface="Monotype Sorts" pitchFamily="-84" charset="2"/>
              <a:buAutoNum type="arabicPeriod"/>
              <a:defRPr/>
            </a:pPr>
            <a:r>
              <a:rPr lang="en-US" altLang="en-US" dirty="0">
                <a:sym typeface="Symbol" pitchFamily="18" charset="2"/>
              </a:rPr>
              <a:t>Restart the instruction that caused the page fault</a:t>
            </a:r>
          </a:p>
          <a:p>
            <a:pPr>
              <a:lnSpc>
                <a:spcPct val="90000"/>
              </a:lnSpc>
              <a:buFont typeface="Monotype Sorts" pitchFamily="-84" charset="2"/>
              <a:buNone/>
              <a:defRPr/>
            </a:pPr>
            <a:endParaRPr lang="en-US" altLang="en-US" dirty="0">
              <a:sym typeface="Symbol" pitchFamily="18" charset="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45744E8-6995-495D-B4E9-CB8155552BF9}"/>
              </a:ext>
            </a:extLst>
          </p:cNvPr>
          <p:cNvSpPr>
            <a:spLocks noGrp="1" noChangeArrowheads="1"/>
          </p:cNvSpPr>
          <p:nvPr>
            <p:ph type="title"/>
          </p:nvPr>
        </p:nvSpPr>
        <p:spPr>
          <a:xfrm>
            <a:off x="671804" y="244899"/>
            <a:ext cx="8515059" cy="576262"/>
          </a:xfrm>
        </p:spPr>
        <p:txBody>
          <a:bodyPr/>
          <a:lstStyle/>
          <a:p>
            <a:pPr eaLnBrk="1" hangingPunct="1"/>
            <a:r>
              <a:rPr lang="en-US" altLang="en-US" dirty="0"/>
              <a:t>Steps in Handling a Page Fault (Cont.)</a:t>
            </a:r>
          </a:p>
        </p:txBody>
      </p:sp>
      <p:pic>
        <p:nvPicPr>
          <p:cNvPr id="19459" name="Picture 4" descr="9">
            <a:extLst>
              <a:ext uri="{FF2B5EF4-FFF2-40B4-BE49-F238E27FC236}">
                <a16:creationId xmlns:a16="http://schemas.microsoft.com/office/drawing/2014/main" id="{4C87B603-A2E7-4FAE-A0CB-D034C6085D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9900" y="1217613"/>
            <a:ext cx="5800725" cy="484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6455FCDC-9CE5-4011-94EB-761285813292}"/>
              </a:ext>
            </a:extLst>
          </p:cNvPr>
          <p:cNvSpPr>
            <a:spLocks noGrp="1"/>
          </p:cNvSpPr>
          <p:nvPr>
            <p:ph type="title"/>
          </p:nvPr>
        </p:nvSpPr>
        <p:spPr>
          <a:xfrm>
            <a:off x="457200" y="238937"/>
            <a:ext cx="8229600" cy="576262"/>
          </a:xfrm>
        </p:spPr>
        <p:txBody>
          <a:bodyPr/>
          <a:lstStyle/>
          <a:p>
            <a:r>
              <a:rPr lang="en-US" altLang="en-US" dirty="0"/>
              <a:t>Aspects of Demand Paging</a:t>
            </a:r>
          </a:p>
        </p:txBody>
      </p:sp>
      <p:sp>
        <p:nvSpPr>
          <p:cNvPr id="20483" name="Content Placeholder 2">
            <a:extLst>
              <a:ext uri="{FF2B5EF4-FFF2-40B4-BE49-F238E27FC236}">
                <a16:creationId xmlns:a16="http://schemas.microsoft.com/office/drawing/2014/main" id="{AAD11580-A239-44B3-BA48-43549630E239}"/>
              </a:ext>
            </a:extLst>
          </p:cNvPr>
          <p:cNvSpPr>
            <a:spLocks noGrp="1"/>
          </p:cNvSpPr>
          <p:nvPr>
            <p:ph idx="1"/>
          </p:nvPr>
        </p:nvSpPr>
        <p:spPr>
          <a:xfrm>
            <a:off x="858416" y="1239708"/>
            <a:ext cx="7651102" cy="4887912"/>
          </a:xfrm>
        </p:spPr>
        <p:txBody>
          <a:bodyPr/>
          <a:lstStyle/>
          <a:p>
            <a:r>
              <a:rPr lang="en-US" altLang="en-US" dirty="0"/>
              <a:t>Extreme case – start process with </a:t>
            </a:r>
            <a:r>
              <a:rPr lang="en-US" altLang="en-US" i="1" dirty="0"/>
              <a:t>no</a:t>
            </a:r>
            <a:r>
              <a:rPr lang="en-US" altLang="en-US" dirty="0"/>
              <a:t> pages in memory</a:t>
            </a:r>
          </a:p>
          <a:p>
            <a:pPr lvl="1"/>
            <a:r>
              <a:rPr lang="en-US" altLang="en-US" dirty="0"/>
              <a:t>OS sets instruction pointer to first instruction of process, non-memory-resident -&gt; page fault</a:t>
            </a:r>
          </a:p>
          <a:p>
            <a:pPr lvl="1"/>
            <a:r>
              <a:rPr lang="en-US" altLang="en-US" dirty="0"/>
              <a:t>And for every other process pages on first access</a:t>
            </a:r>
          </a:p>
          <a:p>
            <a:pPr lvl="1"/>
            <a:r>
              <a:rPr lang="en-US" altLang="en-US" b="1" dirty="0">
                <a:solidFill>
                  <a:srgbClr val="006699"/>
                </a:solidFill>
                <a:latin typeface="+mj-lt"/>
              </a:rPr>
              <a:t>Pure demand paging</a:t>
            </a:r>
          </a:p>
          <a:p>
            <a:r>
              <a:rPr lang="en-US" altLang="en-US" dirty="0"/>
              <a:t>Actually, a given instruction could access multiple pages -&gt; multiple page faults</a:t>
            </a:r>
          </a:p>
          <a:p>
            <a:pPr lvl="1"/>
            <a:r>
              <a:rPr lang="en-US" altLang="en-US" dirty="0"/>
              <a:t>Consider fetch and decode of instruction which adds 2 numbers from memory and stores result back to memory</a:t>
            </a:r>
          </a:p>
          <a:p>
            <a:pPr lvl="1"/>
            <a:r>
              <a:rPr lang="en-US" altLang="en-US" dirty="0"/>
              <a:t>Pain decreased because of </a:t>
            </a:r>
            <a:r>
              <a:rPr lang="en-US" altLang="en-US" b="1" dirty="0">
                <a:solidFill>
                  <a:srgbClr val="006699"/>
                </a:solidFill>
                <a:latin typeface="+mj-lt"/>
              </a:rPr>
              <a:t>locality of reference </a:t>
            </a:r>
          </a:p>
          <a:p>
            <a:r>
              <a:rPr lang="en-US" altLang="en-US" dirty="0"/>
              <a:t>Hardware support needed for demand paging</a:t>
            </a:r>
          </a:p>
          <a:p>
            <a:pPr lvl="1"/>
            <a:r>
              <a:rPr lang="en-US" altLang="en-US" dirty="0"/>
              <a:t>Page table with valid / invalid bit</a:t>
            </a:r>
          </a:p>
          <a:p>
            <a:pPr lvl="1"/>
            <a:r>
              <a:rPr lang="en-US" altLang="en-US" dirty="0"/>
              <a:t>Secondary memory (swap device with </a:t>
            </a:r>
            <a:r>
              <a:rPr lang="en-US" altLang="en-US" b="1" dirty="0">
                <a:solidFill>
                  <a:srgbClr val="006699"/>
                </a:solidFill>
                <a:latin typeface="+mj-lt"/>
              </a:rPr>
              <a:t>swap space</a:t>
            </a:r>
            <a:r>
              <a:rPr lang="en-US" altLang="en-US" dirty="0"/>
              <a:t>)</a:t>
            </a:r>
          </a:p>
          <a:p>
            <a:pPr lvl="1"/>
            <a:r>
              <a:rPr lang="en-US" altLang="en-US" dirty="0"/>
              <a:t>Instruction restart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1A455AE-86AA-4EA2-9575-6B5ABC9901C2}"/>
              </a:ext>
            </a:extLst>
          </p:cNvPr>
          <p:cNvSpPr>
            <a:spLocks noGrp="1" noChangeArrowheads="1"/>
          </p:cNvSpPr>
          <p:nvPr>
            <p:ph type="title"/>
          </p:nvPr>
        </p:nvSpPr>
        <p:spPr>
          <a:xfrm>
            <a:off x="457200" y="238937"/>
            <a:ext cx="8229600" cy="576262"/>
          </a:xfrm>
        </p:spPr>
        <p:txBody>
          <a:bodyPr/>
          <a:lstStyle/>
          <a:p>
            <a:pPr eaLnBrk="1" hangingPunct="1"/>
            <a:r>
              <a:rPr lang="en-US" altLang="en-US" dirty="0"/>
              <a:t>Free-Frame List</a:t>
            </a:r>
          </a:p>
        </p:txBody>
      </p:sp>
      <p:sp>
        <p:nvSpPr>
          <p:cNvPr id="22531" name="Rectangle 3">
            <a:extLst>
              <a:ext uri="{FF2B5EF4-FFF2-40B4-BE49-F238E27FC236}">
                <a16:creationId xmlns:a16="http://schemas.microsoft.com/office/drawing/2014/main" id="{C1D3A033-F636-4DD5-B0D9-B3C0BC32B568}"/>
              </a:ext>
            </a:extLst>
          </p:cNvPr>
          <p:cNvSpPr>
            <a:spLocks noGrp="1" noChangeArrowheads="1"/>
          </p:cNvSpPr>
          <p:nvPr>
            <p:ph idx="1"/>
          </p:nvPr>
        </p:nvSpPr>
        <p:spPr>
          <a:xfrm>
            <a:off x="839754" y="1343903"/>
            <a:ext cx="7669764" cy="4114800"/>
          </a:xfrm>
        </p:spPr>
        <p:txBody>
          <a:bodyPr/>
          <a:lstStyle/>
          <a:p>
            <a:r>
              <a:rPr lang="en-US" altLang="en-US" dirty="0"/>
              <a:t>When a page fault occurs, the operating system must bring the desired page from secondary storage into main memory. </a:t>
            </a:r>
          </a:p>
          <a:p>
            <a:r>
              <a:rPr lang="en-US" altLang="en-US" dirty="0"/>
              <a:t>Most operating systems maintain a  </a:t>
            </a:r>
            <a:r>
              <a:rPr lang="en-US" altLang="en-US" b="1" dirty="0">
                <a:solidFill>
                  <a:srgbClr val="006699"/>
                </a:solidFill>
                <a:latin typeface="+mj-lt"/>
              </a:rPr>
              <a:t>free-frame</a:t>
            </a:r>
            <a:r>
              <a:rPr lang="en-US" altLang="en-US" b="1" dirty="0">
                <a:solidFill>
                  <a:srgbClr val="0070C0"/>
                </a:solidFill>
              </a:rPr>
              <a:t> list</a:t>
            </a:r>
            <a:r>
              <a:rPr lang="en-US" altLang="en-US" dirty="0"/>
              <a:t> -- a pool of free frames for satisfying such requests.</a:t>
            </a:r>
          </a:p>
          <a:p>
            <a:endParaRPr lang="en-US" altLang="en-US" dirty="0"/>
          </a:p>
          <a:p>
            <a:endParaRPr lang="en-US" altLang="en-US" dirty="0"/>
          </a:p>
          <a:p>
            <a:r>
              <a:rPr lang="en-US" altLang="en-US" dirty="0"/>
              <a:t>Operating system typically allocate free frames using a technique known as </a:t>
            </a:r>
            <a:r>
              <a:rPr lang="en-US" altLang="en-US" b="1" dirty="0">
                <a:solidFill>
                  <a:srgbClr val="006699"/>
                </a:solidFill>
                <a:latin typeface="+mj-lt"/>
              </a:rPr>
              <a:t>zero-fill-on-demand</a:t>
            </a:r>
            <a:r>
              <a:rPr lang="en-US" altLang="en-US" dirty="0"/>
              <a:t> --  the content of the frames zeroed-out before being allocated.</a:t>
            </a:r>
          </a:p>
          <a:p>
            <a:r>
              <a:rPr lang="en-US" altLang="en-US" dirty="0"/>
              <a:t>When a system starts up, all available memory is placed on the free-frame list. </a:t>
            </a:r>
          </a:p>
          <a:p>
            <a:endParaRPr lang="en-US" altLang="en-US" dirty="0"/>
          </a:p>
          <a:p>
            <a:endParaRPr lang="en-US" altLang="en-US" dirty="0"/>
          </a:p>
        </p:txBody>
      </p:sp>
      <p:pic>
        <p:nvPicPr>
          <p:cNvPr id="22532" name="Picture 2" descr="B:\os-book\os10-dir\Slides-WORK-area\Figures-dir\ch10\JPG-dir\10_06.jpg">
            <a:extLst>
              <a:ext uri="{FF2B5EF4-FFF2-40B4-BE49-F238E27FC236}">
                <a16:creationId xmlns:a16="http://schemas.microsoft.com/office/drawing/2014/main" id="{74C1D426-4DEE-495E-BFD2-9DDD43D143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208" y="2827988"/>
            <a:ext cx="45466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ftr" sz="quarter" idx="5"/>
          </p:nvPr>
        </p:nvSpPr>
        <p:spPr>
          <a:xfrm>
            <a:off x="2271713" y="5690263"/>
            <a:ext cx="2314575" cy="142347"/>
          </a:xfrm>
          <a:prstGeom prst="rect">
            <a:avLst/>
          </a:prstGeom>
        </p:spPr>
        <p:txBody>
          <a:bodyPr vert="horz" wrap="square" lIns="0" tIns="3810" rIns="0" bIns="0" rtlCol="0" anchor="ctr">
            <a:spAutoFit/>
          </a:bodyPr>
          <a:lstStyle/>
          <a:p>
            <a:pPr marL="9525">
              <a:spcBef>
                <a:spcPts val="30"/>
              </a:spcBef>
            </a:pPr>
            <a:endParaRPr spc="-8" dirty="0"/>
          </a:p>
        </p:txBody>
      </p:sp>
      <p:sp>
        <p:nvSpPr>
          <p:cNvPr id="9" name="object 9"/>
          <p:cNvSpPr txBox="1">
            <a:spLocks noGrp="1"/>
          </p:cNvSpPr>
          <p:nvPr>
            <p:ph type="sldNum" sz="quarter" idx="7"/>
          </p:nvPr>
        </p:nvSpPr>
        <p:spPr>
          <a:xfrm>
            <a:off x="4843463" y="5690263"/>
            <a:ext cx="1543050" cy="142347"/>
          </a:xfrm>
          <a:prstGeom prst="rect">
            <a:avLst/>
          </a:prstGeom>
        </p:spPr>
        <p:txBody>
          <a:bodyPr vert="horz" wrap="square" lIns="0" tIns="3810" rIns="0" bIns="0" rtlCol="0" anchor="ctr">
            <a:spAutoFit/>
          </a:bodyPr>
          <a:lstStyle/>
          <a:p>
            <a:pPr marL="28575">
              <a:spcBef>
                <a:spcPts val="30"/>
              </a:spcBef>
            </a:pPr>
            <a:fld id="{81D60167-4931-47E6-BA6A-407CBD079E47}" type="slidenum">
              <a:rPr spc="-19" dirty="0"/>
              <a:pPr marL="28575">
                <a:spcBef>
                  <a:spcPts val="30"/>
                </a:spcBef>
              </a:pPr>
              <a:t>15</a:t>
            </a:fld>
            <a:endParaRPr spc="-19" dirty="0"/>
          </a:p>
        </p:txBody>
      </p:sp>
      <p:sp>
        <p:nvSpPr>
          <p:cNvPr id="2" name="object 2"/>
          <p:cNvSpPr txBox="1">
            <a:spLocks noGrp="1"/>
          </p:cNvSpPr>
          <p:nvPr>
            <p:ph type="title"/>
          </p:nvPr>
        </p:nvSpPr>
        <p:spPr>
          <a:xfrm>
            <a:off x="515779" y="591203"/>
            <a:ext cx="5915025" cy="517449"/>
          </a:xfrm>
          <a:prstGeom prst="rect">
            <a:avLst/>
          </a:prstGeom>
        </p:spPr>
        <p:txBody>
          <a:bodyPr vert="horz" wrap="square" lIns="0" tIns="9525" rIns="0" bIns="0" rtlCol="0" anchor="ctr">
            <a:spAutoFit/>
          </a:bodyPr>
          <a:lstStyle/>
          <a:p>
            <a:pPr marL="9525">
              <a:lnSpc>
                <a:spcPct val="100000"/>
              </a:lnSpc>
              <a:spcBef>
                <a:spcPts val="75"/>
              </a:spcBef>
            </a:pPr>
            <a:r>
              <a:rPr dirty="0">
                <a:latin typeface="+mj-lt"/>
                <a:cs typeface="+mj-cs"/>
              </a:rPr>
              <a:t>Demand paging</a:t>
            </a:r>
            <a:r>
              <a:rPr lang="en-GB" dirty="0">
                <a:latin typeface="+mj-lt"/>
                <a:cs typeface="+mj-cs"/>
              </a:rPr>
              <a:t> performance</a:t>
            </a:r>
            <a:endParaRPr dirty="0">
              <a:latin typeface="+mj-lt"/>
              <a:cs typeface="+mj-cs"/>
            </a:endParaRPr>
          </a:p>
        </p:txBody>
      </p:sp>
      <p:sp>
        <p:nvSpPr>
          <p:cNvPr id="3" name="object 3"/>
          <p:cNvSpPr txBox="1">
            <a:spLocks noGrp="1"/>
          </p:cNvSpPr>
          <p:nvPr>
            <p:ph sz="half" idx="2"/>
          </p:nvPr>
        </p:nvSpPr>
        <p:spPr>
          <a:xfrm>
            <a:off x="515778" y="1695887"/>
            <a:ext cx="3784759" cy="3779144"/>
          </a:xfrm>
          <a:prstGeom prst="rect">
            <a:avLst/>
          </a:prstGeom>
        </p:spPr>
        <p:txBody>
          <a:bodyPr vert="horz" wrap="square" lIns="0" tIns="25241" rIns="0" bIns="0" rtlCol="0">
            <a:spAutoFit/>
          </a:bodyPr>
          <a:lstStyle/>
          <a:p>
            <a:pPr marL="351949" indent="-342424" algn="just">
              <a:lnSpc>
                <a:spcPct val="100000"/>
              </a:lnSpc>
              <a:spcBef>
                <a:spcPts val="199"/>
              </a:spcBef>
              <a:buAutoNum type="arabicPeriod"/>
              <a:tabLst>
                <a:tab pos="351949" algn="l"/>
              </a:tabLst>
            </a:pPr>
            <a:r>
              <a:rPr sz="1800" dirty="0">
                <a:latin typeface="+mn-lt"/>
                <a:cs typeface="+mn-cs"/>
              </a:rPr>
              <a:t>Trap to the OS</a:t>
            </a:r>
          </a:p>
          <a:p>
            <a:pPr marL="352425" marR="381000" indent="-342900" algn="just">
              <a:lnSpc>
                <a:spcPct val="71800"/>
              </a:lnSpc>
              <a:spcBef>
                <a:spcPts val="686"/>
              </a:spcBef>
              <a:buAutoNum type="arabicPeriod"/>
              <a:tabLst>
                <a:tab pos="352425" algn="l"/>
              </a:tabLst>
            </a:pPr>
            <a:r>
              <a:rPr sz="1800" dirty="0">
                <a:latin typeface="+mn-lt"/>
                <a:cs typeface="+mn-cs"/>
              </a:rPr>
              <a:t>Save the user registers and process state</a:t>
            </a:r>
          </a:p>
          <a:p>
            <a:pPr marL="352425" marR="381953" indent="-342900" algn="just">
              <a:lnSpc>
                <a:spcPct val="71800"/>
              </a:lnSpc>
              <a:spcBef>
                <a:spcPts val="683"/>
              </a:spcBef>
              <a:buAutoNum type="arabicPeriod"/>
              <a:tabLst>
                <a:tab pos="352425" algn="l"/>
              </a:tabLst>
            </a:pPr>
            <a:r>
              <a:rPr sz="1800" dirty="0">
                <a:latin typeface="+mn-lt"/>
                <a:cs typeface="+mn-cs"/>
              </a:rPr>
              <a:t>Determine that the interrupt was a page fault</a:t>
            </a:r>
          </a:p>
          <a:p>
            <a:pPr marL="352425" marR="3810" indent="-342900" algn="just">
              <a:lnSpc>
                <a:spcPct val="71800"/>
              </a:lnSpc>
              <a:spcBef>
                <a:spcPts val="686"/>
              </a:spcBef>
              <a:buAutoNum type="arabicPeriod"/>
              <a:tabLst>
                <a:tab pos="352425" algn="l"/>
              </a:tabLst>
            </a:pPr>
            <a:r>
              <a:rPr sz="1800" dirty="0">
                <a:latin typeface="+mn-lt"/>
                <a:cs typeface="+mn-cs"/>
              </a:rPr>
              <a:t>Check the page reference was legal and find the page on disk</a:t>
            </a:r>
          </a:p>
          <a:p>
            <a:pPr marL="352425" marR="248603" indent="-342900" algn="just">
              <a:lnSpc>
                <a:spcPct val="72700"/>
              </a:lnSpc>
              <a:spcBef>
                <a:spcPts val="649"/>
              </a:spcBef>
              <a:buAutoNum type="arabicPeriod"/>
              <a:tabLst>
                <a:tab pos="352425" algn="l"/>
              </a:tabLst>
            </a:pPr>
            <a:r>
              <a:rPr sz="1800" dirty="0">
                <a:latin typeface="+mn-lt"/>
                <a:cs typeface="+mn-cs"/>
              </a:rPr>
              <a:t>Issue a read from the disk into a free frame</a:t>
            </a:r>
          </a:p>
          <a:p>
            <a:pPr marL="694849" marR="120015" lvl="1" indent="-342900" algn="just">
              <a:lnSpc>
                <a:spcPct val="70500"/>
              </a:lnSpc>
              <a:spcBef>
                <a:spcPts val="315"/>
              </a:spcBef>
              <a:tabLst>
                <a:tab pos="694849" algn="l"/>
              </a:tabLst>
            </a:pPr>
            <a:r>
              <a:rPr dirty="0"/>
              <a:t>Wait in a queue for this device until the read request is serviced</a:t>
            </a:r>
          </a:p>
          <a:p>
            <a:pPr marL="694849" marR="125730" lvl="1" indent="-342900" algn="just">
              <a:lnSpc>
                <a:spcPct val="70500"/>
              </a:lnSpc>
              <a:spcBef>
                <a:spcPts val="360"/>
              </a:spcBef>
              <a:tabLst>
                <a:tab pos="694849" algn="l"/>
              </a:tabLst>
            </a:pPr>
            <a:r>
              <a:rPr dirty="0"/>
              <a:t>Wait for the device </a:t>
            </a:r>
            <a:r>
              <a:rPr lang="en-GB" dirty="0"/>
              <a:t>seek a free frame</a:t>
            </a:r>
          </a:p>
          <a:p>
            <a:pPr marL="694849" marR="125730" lvl="1" indent="-342900" algn="just">
              <a:lnSpc>
                <a:spcPct val="70500"/>
              </a:lnSpc>
              <a:spcBef>
                <a:spcPts val="360"/>
              </a:spcBef>
              <a:tabLst>
                <a:tab pos="694849" algn="l"/>
              </a:tabLst>
            </a:pPr>
            <a:r>
              <a:rPr dirty="0"/>
              <a:t>Begin the transfer of the page to a free frame</a:t>
            </a:r>
            <a:r>
              <a:rPr lang="en-GB" dirty="0"/>
              <a:t> (I/O)</a:t>
            </a:r>
            <a:endParaRPr dirty="0"/>
          </a:p>
        </p:txBody>
      </p:sp>
      <p:sp>
        <p:nvSpPr>
          <p:cNvPr id="5" name="object 5"/>
          <p:cNvSpPr txBox="1"/>
          <p:nvPr/>
        </p:nvSpPr>
        <p:spPr>
          <a:xfrm>
            <a:off x="4843463" y="1693720"/>
            <a:ext cx="3677603" cy="3433856"/>
          </a:xfrm>
          <a:prstGeom prst="rect">
            <a:avLst/>
          </a:prstGeom>
        </p:spPr>
        <p:txBody>
          <a:bodyPr vert="horz" wrap="square" lIns="0" tIns="25241" rIns="0" bIns="0" rtlCol="0">
            <a:spAutoFit/>
          </a:bodyPr>
          <a:lstStyle/>
          <a:p>
            <a:pPr marL="351949" indent="-342424" algn="just">
              <a:spcBef>
                <a:spcPts val="199"/>
              </a:spcBef>
              <a:buAutoNum type="arabicPeriod" startAt="6"/>
              <a:tabLst>
                <a:tab pos="351949" algn="l"/>
              </a:tabLst>
            </a:pPr>
            <a:r>
              <a:rPr dirty="0"/>
              <a:t>Reallocate CPU to another program</a:t>
            </a:r>
          </a:p>
          <a:p>
            <a:pPr marL="352425" marR="376238" indent="-342900" algn="just">
              <a:lnSpc>
                <a:spcPct val="71800"/>
              </a:lnSpc>
              <a:spcBef>
                <a:spcPts val="686"/>
              </a:spcBef>
              <a:buAutoNum type="arabicPeriod" startAt="6"/>
              <a:tabLst>
                <a:tab pos="352425" algn="l"/>
              </a:tabLst>
            </a:pPr>
            <a:r>
              <a:rPr dirty="0"/>
              <a:t>Receive an interrupt when disk I/O completes</a:t>
            </a:r>
          </a:p>
          <a:p>
            <a:pPr marL="352425" marR="6191" indent="-342900" algn="just">
              <a:lnSpc>
                <a:spcPct val="71800"/>
              </a:lnSpc>
              <a:spcBef>
                <a:spcPts val="683"/>
              </a:spcBef>
              <a:buAutoNum type="arabicPeriod" startAt="6"/>
              <a:tabLst>
                <a:tab pos="352425" algn="l"/>
              </a:tabLst>
            </a:pPr>
            <a:r>
              <a:rPr dirty="0"/>
              <a:t>Save the registers and process state for the other program</a:t>
            </a:r>
          </a:p>
          <a:p>
            <a:pPr marL="351949" indent="-342424" algn="just">
              <a:spcBef>
                <a:spcPts val="127"/>
              </a:spcBef>
              <a:buAutoNum type="arabicPeriod" startAt="6"/>
              <a:tabLst>
                <a:tab pos="351949" algn="l"/>
              </a:tabLst>
            </a:pPr>
            <a:r>
              <a:rPr dirty="0"/>
              <a:t>Determine that the interrupt was from</a:t>
            </a:r>
            <a:r>
              <a:rPr lang="en-GB" dirty="0"/>
              <a:t> the disk</a:t>
            </a:r>
          </a:p>
          <a:p>
            <a:pPr marL="352425" marR="86678" indent="-342900" algn="just">
              <a:lnSpc>
                <a:spcPct val="72700"/>
              </a:lnSpc>
              <a:buAutoNum type="arabicPeriod" startAt="6"/>
              <a:tabLst>
                <a:tab pos="352425" algn="l"/>
              </a:tabLst>
            </a:pPr>
            <a:endParaRPr lang="en-GB" dirty="0"/>
          </a:p>
          <a:p>
            <a:pPr marL="352425" marR="86678" indent="-342900" algn="just">
              <a:lnSpc>
                <a:spcPct val="72700"/>
              </a:lnSpc>
              <a:buAutoNum type="arabicPeriod" startAt="6"/>
              <a:tabLst>
                <a:tab pos="352425" algn="l"/>
              </a:tabLst>
            </a:pPr>
            <a:r>
              <a:rPr dirty="0"/>
              <a:t>Correct page table and other tables to show page is now in memory</a:t>
            </a:r>
          </a:p>
          <a:p>
            <a:pPr marL="352425" marR="3810" indent="-342900" algn="just">
              <a:lnSpc>
                <a:spcPct val="71800"/>
              </a:lnSpc>
              <a:spcBef>
                <a:spcPts val="668"/>
              </a:spcBef>
              <a:buAutoNum type="arabicPeriod" startAt="6"/>
              <a:tabLst>
                <a:tab pos="352425" algn="l"/>
              </a:tabLst>
            </a:pPr>
            <a:r>
              <a:rPr dirty="0"/>
              <a:t>Wait for the CPU to be allocated to this process again</a:t>
            </a:r>
          </a:p>
          <a:p>
            <a:pPr marL="351949" indent="-342424" algn="just">
              <a:spcBef>
                <a:spcPts val="124"/>
              </a:spcBef>
              <a:buAutoNum type="arabicPeriod" startAt="6"/>
              <a:tabLst>
                <a:tab pos="351949" algn="l"/>
              </a:tabLst>
            </a:pPr>
            <a:r>
              <a:rPr dirty="0"/>
              <a:t>Restore the user registers, process</a:t>
            </a:r>
          </a:p>
        </p:txBody>
      </p:sp>
      <p:sp>
        <p:nvSpPr>
          <p:cNvPr id="6" name="object 6"/>
          <p:cNvSpPr txBox="1"/>
          <p:nvPr/>
        </p:nvSpPr>
        <p:spPr>
          <a:xfrm>
            <a:off x="5191663" y="5069632"/>
            <a:ext cx="3065145" cy="563616"/>
          </a:xfrm>
          <a:prstGeom prst="rect">
            <a:avLst/>
          </a:prstGeom>
        </p:spPr>
        <p:txBody>
          <a:bodyPr vert="horz" wrap="square" lIns="0" tIns="9525" rIns="0" bIns="0" rtlCol="0">
            <a:spAutoFit/>
          </a:bodyPr>
          <a:lstStyle/>
          <a:p>
            <a:pPr marL="9525" algn="just">
              <a:spcBef>
                <a:spcPts val="75"/>
              </a:spcBef>
            </a:pPr>
            <a:r>
              <a:rPr dirty="0"/>
              <a:t>state, and new page table, and then</a:t>
            </a:r>
          </a:p>
        </p:txBody>
      </p:sp>
      <p:sp>
        <p:nvSpPr>
          <p:cNvPr id="7" name="object 7"/>
          <p:cNvSpPr txBox="1"/>
          <p:nvPr/>
        </p:nvSpPr>
        <p:spPr>
          <a:xfrm>
            <a:off x="5716905" y="5351440"/>
            <a:ext cx="3677603" cy="286617"/>
          </a:xfrm>
          <a:prstGeom prst="rect">
            <a:avLst/>
          </a:prstGeom>
        </p:spPr>
        <p:txBody>
          <a:bodyPr vert="horz" wrap="square" lIns="0" tIns="9525" rIns="0" bIns="0" rtlCol="0">
            <a:spAutoFit/>
          </a:bodyPr>
          <a:lstStyle/>
          <a:p>
            <a:pPr marL="9525">
              <a:spcBef>
                <a:spcPts val="75"/>
              </a:spcBef>
            </a:pPr>
            <a:r>
              <a:rPr dirty="0"/>
              <a:t>resume the interrupted</a:t>
            </a:r>
            <a:r>
              <a:rPr lang="en-GB" dirty="0"/>
              <a:t> </a:t>
            </a:r>
            <a:r>
              <a:rPr dirty="0"/>
              <a:t>instruction</a:t>
            </a:r>
            <a:r>
              <a:rPr lang="en-GB" dirty="0"/>
              <a:t>.</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49FB98C-679E-4682-BAE7-A7064CABE0A6}"/>
              </a:ext>
            </a:extLst>
          </p:cNvPr>
          <p:cNvSpPr>
            <a:spLocks noGrp="1" noChangeArrowheads="1"/>
          </p:cNvSpPr>
          <p:nvPr>
            <p:ph type="title"/>
          </p:nvPr>
        </p:nvSpPr>
        <p:spPr>
          <a:xfrm>
            <a:off x="1224060" y="202036"/>
            <a:ext cx="7272338" cy="611188"/>
          </a:xfrm>
        </p:spPr>
        <p:txBody>
          <a:bodyPr/>
          <a:lstStyle/>
          <a:p>
            <a:pPr eaLnBrk="1" hangingPunct="1"/>
            <a:r>
              <a:rPr lang="en-US" altLang="en-US" dirty="0"/>
              <a:t>Performance of Demand Paging</a:t>
            </a:r>
          </a:p>
        </p:txBody>
      </p:sp>
      <p:sp>
        <p:nvSpPr>
          <p:cNvPr id="25603" name="Rectangle 3">
            <a:extLst>
              <a:ext uri="{FF2B5EF4-FFF2-40B4-BE49-F238E27FC236}">
                <a16:creationId xmlns:a16="http://schemas.microsoft.com/office/drawing/2014/main" id="{BF03B7D4-70F1-48B6-8A00-4D9695B10502}"/>
              </a:ext>
            </a:extLst>
          </p:cNvPr>
          <p:cNvSpPr>
            <a:spLocks noGrp="1" noChangeArrowheads="1"/>
          </p:cNvSpPr>
          <p:nvPr>
            <p:ph idx="1"/>
          </p:nvPr>
        </p:nvSpPr>
        <p:spPr>
          <a:xfrm>
            <a:off x="849086" y="1119188"/>
            <a:ext cx="7716416" cy="4646612"/>
          </a:xfrm>
        </p:spPr>
        <p:txBody>
          <a:bodyPr>
            <a:normAutofit lnSpcReduction="10000"/>
          </a:bodyPr>
          <a:lstStyle/>
          <a:p>
            <a:pPr>
              <a:tabLst>
                <a:tab pos="2163763" algn="l"/>
                <a:tab pos="2855913" algn="l"/>
              </a:tabLst>
            </a:pPr>
            <a:r>
              <a:rPr lang="en-US" altLang="en-US" dirty="0"/>
              <a:t>Three major activities</a:t>
            </a:r>
          </a:p>
          <a:p>
            <a:pPr lvl="1">
              <a:tabLst>
                <a:tab pos="2163763" algn="l"/>
                <a:tab pos="2855913" algn="l"/>
              </a:tabLst>
            </a:pPr>
            <a:r>
              <a:rPr lang="en-US" altLang="en-US" dirty="0"/>
              <a:t>Service the interrupt – careful coding means just several hundred instructions needed (small amount of time)</a:t>
            </a:r>
          </a:p>
          <a:p>
            <a:pPr lvl="1">
              <a:tabLst>
                <a:tab pos="2163763" algn="l"/>
                <a:tab pos="2855913" algn="l"/>
              </a:tabLst>
            </a:pPr>
            <a:r>
              <a:rPr lang="en-US" altLang="en-US" dirty="0"/>
              <a:t>Read the page – lots of time</a:t>
            </a:r>
          </a:p>
          <a:p>
            <a:pPr lvl="1">
              <a:tabLst>
                <a:tab pos="2163763" algn="l"/>
                <a:tab pos="2855913" algn="l"/>
              </a:tabLst>
            </a:pPr>
            <a:r>
              <a:rPr lang="en-US" altLang="en-US" dirty="0"/>
              <a:t>Restart the process – again just a small amount of time</a:t>
            </a:r>
          </a:p>
          <a:p>
            <a:pPr>
              <a:tabLst>
                <a:tab pos="2163763" algn="l"/>
                <a:tab pos="2855913" algn="l"/>
              </a:tabLst>
            </a:pPr>
            <a:r>
              <a:rPr lang="en-US" altLang="en-US" dirty="0"/>
              <a:t>Page Fault Rate 0 </a:t>
            </a:r>
            <a:r>
              <a:rPr lang="en-US" altLang="en-US" dirty="0">
                <a:sym typeface="Symbol" panose="05050102010706020507" pitchFamily="18" charset="2"/>
              </a:rPr>
              <a:t> </a:t>
            </a:r>
            <a:r>
              <a:rPr lang="en-US" altLang="en-US" i="1" dirty="0">
                <a:sym typeface="Symbol" panose="05050102010706020507" pitchFamily="18" charset="2"/>
              </a:rPr>
              <a:t>p</a:t>
            </a:r>
            <a:r>
              <a:rPr lang="en-US" altLang="en-US" dirty="0">
                <a:sym typeface="Symbol" panose="05050102010706020507" pitchFamily="18" charset="2"/>
              </a:rPr>
              <a:t>  1</a:t>
            </a:r>
          </a:p>
          <a:p>
            <a:pPr lvl="1">
              <a:tabLst>
                <a:tab pos="2163763" algn="l"/>
                <a:tab pos="2855913" algn="l"/>
              </a:tabLst>
            </a:pPr>
            <a:r>
              <a:rPr lang="en-US" altLang="en-US" dirty="0">
                <a:sym typeface="Symbol" panose="05050102010706020507" pitchFamily="18" charset="2"/>
              </a:rPr>
              <a:t>if </a:t>
            </a:r>
            <a:r>
              <a:rPr lang="en-US" altLang="en-US" i="1" dirty="0">
                <a:sym typeface="Symbol" panose="05050102010706020507" pitchFamily="18" charset="2"/>
              </a:rPr>
              <a:t>p</a:t>
            </a:r>
            <a:r>
              <a:rPr lang="en-US" altLang="en-US" dirty="0">
                <a:sym typeface="Symbol" panose="05050102010706020507" pitchFamily="18" charset="2"/>
              </a:rPr>
              <a:t> = 0 no page faults </a:t>
            </a:r>
          </a:p>
          <a:p>
            <a:pPr lvl="1">
              <a:tabLst>
                <a:tab pos="2163763" algn="l"/>
                <a:tab pos="2855913" algn="l"/>
              </a:tabLst>
            </a:pPr>
            <a:r>
              <a:rPr lang="en-US" altLang="en-US" dirty="0">
                <a:sym typeface="Symbol" panose="05050102010706020507" pitchFamily="18" charset="2"/>
              </a:rPr>
              <a:t>if </a:t>
            </a:r>
            <a:r>
              <a:rPr lang="en-US" altLang="en-US" i="1" dirty="0">
                <a:sym typeface="Symbol" panose="05050102010706020507" pitchFamily="18" charset="2"/>
              </a:rPr>
              <a:t>p</a:t>
            </a:r>
            <a:r>
              <a:rPr lang="en-US" altLang="en-US" dirty="0">
                <a:sym typeface="Symbol" panose="05050102010706020507" pitchFamily="18" charset="2"/>
              </a:rPr>
              <a:t> = 1, every reference is a fault (worse case)</a:t>
            </a:r>
          </a:p>
          <a:p>
            <a:pPr>
              <a:tabLst>
                <a:tab pos="2163763" algn="l"/>
                <a:tab pos="2855913" algn="l"/>
              </a:tabLst>
            </a:pPr>
            <a:r>
              <a:rPr lang="en-US" altLang="en-US" dirty="0">
                <a:sym typeface="Symbol" panose="05050102010706020507" pitchFamily="18" charset="2"/>
              </a:rPr>
              <a:t>Effective Access Time (EAT)</a:t>
            </a:r>
          </a:p>
          <a:p>
            <a:pPr>
              <a:buFont typeface="Monotype Sorts" pitchFamily="-84" charset="2"/>
              <a:buNone/>
              <a:tabLst>
                <a:tab pos="2163763" algn="l"/>
                <a:tab pos="2855913" algn="l"/>
              </a:tabLst>
            </a:pPr>
            <a:r>
              <a:rPr lang="en-US" altLang="en-US" dirty="0">
                <a:sym typeface="Symbol" panose="05050102010706020507" pitchFamily="18" charset="2"/>
              </a:rPr>
              <a:t>	      EAT = (1 – </a:t>
            </a:r>
            <a:r>
              <a:rPr lang="en-US" altLang="en-US" i="1" dirty="0">
                <a:sym typeface="Symbol" panose="05050102010706020507" pitchFamily="18" charset="2"/>
              </a:rPr>
              <a:t>p</a:t>
            </a:r>
            <a:r>
              <a:rPr lang="en-US" altLang="en-US" dirty="0">
                <a:sym typeface="Symbol" panose="05050102010706020507" pitchFamily="18" charset="2"/>
              </a:rPr>
              <a:t>) x memory access</a:t>
            </a:r>
          </a:p>
          <a:p>
            <a:pPr>
              <a:buFont typeface="Monotype Sorts" pitchFamily="-84" charset="2"/>
              <a:buNone/>
              <a:tabLst>
                <a:tab pos="2163763" algn="l"/>
                <a:tab pos="2855913" algn="l"/>
              </a:tabLst>
            </a:pPr>
            <a:r>
              <a:rPr lang="en-US" altLang="en-US" dirty="0">
                <a:sym typeface="Symbol" panose="05050102010706020507" pitchFamily="18" charset="2"/>
              </a:rPr>
              <a:t>                       + </a:t>
            </a:r>
            <a:r>
              <a:rPr lang="en-US" altLang="en-US" i="1" dirty="0">
                <a:sym typeface="Symbol" panose="05050102010706020507" pitchFamily="18" charset="2"/>
              </a:rPr>
              <a:t>p</a:t>
            </a:r>
            <a:r>
              <a:rPr lang="en-US" altLang="en-US" dirty="0">
                <a:sym typeface="Symbol" panose="05050102010706020507" pitchFamily="18" charset="2"/>
              </a:rPr>
              <a:t> (page fault overhead</a:t>
            </a:r>
          </a:p>
          <a:p>
            <a:pPr>
              <a:buFont typeface="Monotype Sorts" pitchFamily="-84" charset="2"/>
              <a:buNone/>
              <a:tabLst>
                <a:tab pos="2163763" algn="l"/>
                <a:tab pos="2855913" algn="l"/>
              </a:tabLst>
            </a:pPr>
            <a:r>
              <a:rPr lang="en-US" altLang="en-US" dirty="0">
                <a:sym typeface="Symbol" panose="05050102010706020507" pitchFamily="18" charset="2"/>
              </a:rPr>
              <a:t>	                 + swap page out</a:t>
            </a:r>
          </a:p>
          <a:p>
            <a:pPr>
              <a:buFont typeface="Monotype Sorts" pitchFamily="-84" charset="2"/>
              <a:buNone/>
              <a:tabLst>
                <a:tab pos="2163763" algn="l"/>
                <a:tab pos="2855913" algn="l"/>
              </a:tabLst>
            </a:pPr>
            <a:r>
              <a:rPr lang="en-US" altLang="en-US" dirty="0">
                <a:sym typeface="Symbol" panose="05050102010706020507" pitchFamily="18" charset="2"/>
              </a:rPr>
              <a:t>	                 + swap page in )</a:t>
            </a:r>
          </a:p>
          <a:p>
            <a:pPr>
              <a:buFont typeface="Monotype Sorts" pitchFamily="-84" charset="2"/>
              <a:buNone/>
              <a:tabLst>
                <a:tab pos="2163763" algn="l"/>
                <a:tab pos="2855913" algn="l"/>
              </a:tabLst>
            </a:pPr>
            <a:r>
              <a:rPr lang="en-US" altLang="en-US" dirty="0">
                <a:sym typeface="Symbol" panose="05050102010706020507" pitchFamily="18" charset="2"/>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0E62A0B-D955-48F0-A13C-C90B2C1490E9}"/>
              </a:ext>
            </a:extLst>
          </p:cNvPr>
          <p:cNvSpPr>
            <a:spLocks noGrp="1" noChangeArrowheads="1"/>
          </p:cNvSpPr>
          <p:nvPr>
            <p:ph type="title"/>
          </p:nvPr>
        </p:nvSpPr>
        <p:spPr>
          <a:xfrm>
            <a:off x="767085" y="223644"/>
            <a:ext cx="7751762" cy="576262"/>
          </a:xfrm>
        </p:spPr>
        <p:txBody>
          <a:bodyPr/>
          <a:lstStyle/>
          <a:p>
            <a:pPr eaLnBrk="1" hangingPunct="1"/>
            <a:r>
              <a:rPr lang="en-US" altLang="en-US" dirty="0"/>
              <a:t>Demand Paging Example</a:t>
            </a:r>
          </a:p>
        </p:txBody>
      </p:sp>
      <p:sp>
        <p:nvSpPr>
          <p:cNvPr id="26627" name="Rectangle 3">
            <a:extLst>
              <a:ext uri="{FF2B5EF4-FFF2-40B4-BE49-F238E27FC236}">
                <a16:creationId xmlns:a16="http://schemas.microsoft.com/office/drawing/2014/main" id="{C8756104-BFEE-4B66-8D8E-DC274456D3B8}"/>
              </a:ext>
            </a:extLst>
          </p:cNvPr>
          <p:cNvSpPr>
            <a:spLocks noGrp="1" noChangeArrowheads="1"/>
          </p:cNvSpPr>
          <p:nvPr>
            <p:ph idx="1"/>
          </p:nvPr>
        </p:nvSpPr>
        <p:spPr>
          <a:xfrm>
            <a:off x="839756" y="1068388"/>
            <a:ext cx="7669762" cy="4849812"/>
          </a:xfrm>
        </p:spPr>
        <p:txBody>
          <a:bodyPr>
            <a:normAutofit lnSpcReduction="10000"/>
          </a:bodyPr>
          <a:lstStyle/>
          <a:p>
            <a:pPr>
              <a:tabLst>
                <a:tab pos="1773238" algn="l"/>
                <a:tab pos="2278063" algn="l"/>
              </a:tabLst>
            </a:pPr>
            <a:r>
              <a:rPr lang="en-US" altLang="en-US" dirty="0"/>
              <a:t>Memory access time = 200 nanoseconds</a:t>
            </a:r>
          </a:p>
          <a:p>
            <a:pPr>
              <a:tabLst>
                <a:tab pos="1773238" algn="l"/>
                <a:tab pos="2278063" algn="l"/>
              </a:tabLst>
            </a:pPr>
            <a:r>
              <a:rPr lang="en-US" altLang="en-US" dirty="0"/>
              <a:t>Average page-fault service time = 8 milliseconds</a:t>
            </a:r>
          </a:p>
          <a:p>
            <a:pPr>
              <a:tabLst>
                <a:tab pos="1773238" algn="l"/>
                <a:tab pos="2278063" algn="l"/>
              </a:tabLst>
            </a:pPr>
            <a:r>
              <a:rPr lang="en-US" altLang="en-US" dirty="0"/>
              <a:t>EAT = (1 – p) x 200 + p (8 milliseconds) </a:t>
            </a:r>
          </a:p>
          <a:p>
            <a:pPr>
              <a:buFont typeface="Monotype Sorts" pitchFamily="-84" charset="2"/>
              <a:buNone/>
              <a:tabLst>
                <a:tab pos="1773238" algn="l"/>
                <a:tab pos="2278063" algn="l"/>
              </a:tabLst>
            </a:pPr>
            <a:r>
              <a:rPr lang="en-US" altLang="en-US" dirty="0"/>
              <a:t>	        = (1 – p  x 200 + p x 8,000,000 </a:t>
            </a:r>
          </a:p>
          <a:p>
            <a:pPr>
              <a:buFont typeface="Monotype Sorts" pitchFamily="-84" charset="2"/>
              <a:buNone/>
              <a:tabLst>
                <a:tab pos="1773238" algn="l"/>
                <a:tab pos="2278063" algn="l"/>
              </a:tabLst>
            </a:pPr>
            <a:r>
              <a:rPr lang="en-US" altLang="en-US" dirty="0"/>
              <a:t>              = 200 + p x 7,999,800</a:t>
            </a:r>
          </a:p>
          <a:p>
            <a:pPr>
              <a:tabLst>
                <a:tab pos="1773238" algn="l"/>
                <a:tab pos="2278063" algn="l"/>
              </a:tabLst>
            </a:pPr>
            <a:r>
              <a:rPr lang="en-US" altLang="en-US" dirty="0"/>
              <a:t>If one access out of 1,000 causes a page fault, then</a:t>
            </a:r>
          </a:p>
          <a:p>
            <a:pPr>
              <a:buFont typeface="Monotype Sorts" pitchFamily="-84" charset="2"/>
              <a:buNone/>
              <a:tabLst>
                <a:tab pos="1773238" algn="l"/>
                <a:tab pos="2278063" algn="l"/>
              </a:tabLst>
            </a:pPr>
            <a:r>
              <a:rPr lang="en-US" altLang="en-US" dirty="0"/>
              <a:t>         EAT = 8.2 microseconds. </a:t>
            </a:r>
          </a:p>
          <a:p>
            <a:pPr>
              <a:buFont typeface="Monotype Sorts" pitchFamily="-84" charset="2"/>
              <a:buNone/>
              <a:tabLst>
                <a:tab pos="1773238" algn="l"/>
                <a:tab pos="2278063" algn="l"/>
              </a:tabLst>
            </a:pPr>
            <a:r>
              <a:rPr lang="en-US" altLang="en-US" dirty="0"/>
              <a:t>      This is a slowdown by a factor of 40!!</a:t>
            </a:r>
          </a:p>
          <a:p>
            <a:pPr>
              <a:tabLst>
                <a:tab pos="1773238" algn="l"/>
                <a:tab pos="2278063" algn="l"/>
              </a:tabLst>
            </a:pPr>
            <a:r>
              <a:rPr lang="en-US" altLang="en-US" dirty="0"/>
              <a:t>If want performance degradation &lt; 10 percent</a:t>
            </a:r>
          </a:p>
          <a:p>
            <a:pPr lvl="1">
              <a:tabLst>
                <a:tab pos="1773238" algn="l"/>
                <a:tab pos="2278063" algn="l"/>
              </a:tabLst>
            </a:pPr>
            <a:r>
              <a:rPr lang="en-US" altLang="en-US" dirty="0"/>
              <a:t>220 &gt; 200 + 7,999,800 x p</a:t>
            </a:r>
            <a:br>
              <a:rPr lang="en-US" altLang="en-US" dirty="0"/>
            </a:br>
            <a:r>
              <a:rPr lang="en-US" altLang="en-US" dirty="0"/>
              <a:t>20 &gt; 7,999,800 x p</a:t>
            </a:r>
          </a:p>
          <a:p>
            <a:pPr lvl="1">
              <a:tabLst>
                <a:tab pos="1773238" algn="l"/>
                <a:tab pos="2278063" algn="l"/>
              </a:tabLst>
            </a:pPr>
            <a:r>
              <a:rPr lang="en-US" altLang="en-US" dirty="0"/>
              <a:t>p &lt; .0000025</a:t>
            </a:r>
          </a:p>
          <a:p>
            <a:pPr lvl="1">
              <a:tabLst>
                <a:tab pos="1773238" algn="l"/>
                <a:tab pos="2278063" algn="l"/>
              </a:tabLst>
            </a:pPr>
            <a:r>
              <a:rPr lang="en-US" altLang="en-US" dirty="0"/>
              <a:t>one page fault in every 400,000 memory accesses</a:t>
            </a:r>
          </a:p>
          <a:p>
            <a:pPr>
              <a:buFont typeface="Monotype Sorts" pitchFamily="-84" charset="2"/>
              <a:buNone/>
              <a:tabLst>
                <a:tab pos="1773238" algn="l"/>
                <a:tab pos="2278063" algn="l"/>
              </a:tabLst>
            </a:pPr>
            <a:r>
              <a:rPr lang="en-US" altLang="en-US"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1B22C3E1-32B8-4B21-A8D6-B32484188E74}"/>
              </a:ext>
            </a:extLst>
          </p:cNvPr>
          <p:cNvSpPr>
            <a:spLocks noGrp="1"/>
          </p:cNvSpPr>
          <p:nvPr>
            <p:ph type="title"/>
          </p:nvPr>
        </p:nvSpPr>
        <p:spPr>
          <a:xfrm>
            <a:off x="614005" y="238159"/>
            <a:ext cx="8229600" cy="576262"/>
          </a:xfrm>
        </p:spPr>
        <p:txBody>
          <a:bodyPr/>
          <a:lstStyle/>
          <a:p>
            <a:r>
              <a:rPr lang="en-US" altLang="en-US" dirty="0"/>
              <a:t>Demand Paging Optimizations</a:t>
            </a:r>
          </a:p>
        </p:txBody>
      </p:sp>
      <p:sp>
        <p:nvSpPr>
          <p:cNvPr id="27651" name="Content Placeholder 2">
            <a:extLst>
              <a:ext uri="{FF2B5EF4-FFF2-40B4-BE49-F238E27FC236}">
                <a16:creationId xmlns:a16="http://schemas.microsoft.com/office/drawing/2014/main" id="{8BEE743C-DD76-4F41-B07D-C4DE4208A223}"/>
              </a:ext>
            </a:extLst>
          </p:cNvPr>
          <p:cNvSpPr>
            <a:spLocks noGrp="1"/>
          </p:cNvSpPr>
          <p:nvPr>
            <p:ph idx="1"/>
          </p:nvPr>
        </p:nvSpPr>
        <p:spPr>
          <a:xfrm>
            <a:off x="839753" y="1028700"/>
            <a:ext cx="7567030" cy="5232400"/>
          </a:xfrm>
        </p:spPr>
        <p:txBody>
          <a:bodyPr/>
          <a:lstStyle/>
          <a:p>
            <a:r>
              <a:rPr lang="en-US" altLang="en-US" sz="1600" dirty="0"/>
              <a:t>Swap space I/O faster than file system I/O even if on the same device</a:t>
            </a:r>
          </a:p>
          <a:p>
            <a:pPr lvl="1"/>
            <a:r>
              <a:rPr lang="en-US" altLang="en-US" sz="1600" dirty="0"/>
              <a:t>Swap allocated in larger chunks, less management needed than file system</a:t>
            </a:r>
          </a:p>
          <a:p>
            <a:r>
              <a:rPr lang="en-US" altLang="en-US" sz="1600" dirty="0"/>
              <a:t>Copy entire process image to swap space at process load time</a:t>
            </a:r>
          </a:p>
          <a:p>
            <a:pPr lvl="1"/>
            <a:r>
              <a:rPr lang="en-US" altLang="en-US" sz="1600" dirty="0"/>
              <a:t>Then page in and out of swap space</a:t>
            </a:r>
          </a:p>
          <a:p>
            <a:pPr lvl="1"/>
            <a:r>
              <a:rPr lang="en-US" altLang="en-US" sz="1600" dirty="0"/>
              <a:t>Used in older BSD Unix</a:t>
            </a:r>
          </a:p>
          <a:p>
            <a:r>
              <a:rPr lang="en-US" altLang="en-US" sz="1600" dirty="0"/>
              <a:t>Demand page in from program binary on disk, but discard rather than paging out when freeing frame</a:t>
            </a:r>
          </a:p>
          <a:p>
            <a:pPr lvl="1"/>
            <a:r>
              <a:rPr lang="en-US" altLang="en-US" sz="1600" dirty="0"/>
              <a:t>Used in Solaris and current BSD</a:t>
            </a:r>
          </a:p>
          <a:p>
            <a:pPr lvl="1"/>
            <a:r>
              <a:rPr lang="en-US" altLang="en-US" sz="1600" dirty="0"/>
              <a:t>Still need to write to swap space</a:t>
            </a:r>
          </a:p>
          <a:p>
            <a:pPr lvl="2"/>
            <a:r>
              <a:rPr lang="en-US" altLang="en-US" sz="1600" dirty="0"/>
              <a:t>Pages not associated with a file (like stack and heap) – </a:t>
            </a:r>
            <a:r>
              <a:rPr lang="en-US" altLang="en-US" sz="1600" b="1" dirty="0">
                <a:solidFill>
                  <a:srgbClr val="006699"/>
                </a:solidFill>
                <a:latin typeface="+mj-lt"/>
              </a:rPr>
              <a:t>anonymous</a:t>
            </a:r>
            <a:r>
              <a:rPr lang="en-US" altLang="en-US" sz="1600" dirty="0"/>
              <a:t> </a:t>
            </a:r>
            <a:r>
              <a:rPr lang="en-US" altLang="en-US" sz="1600" b="1" dirty="0">
                <a:solidFill>
                  <a:srgbClr val="3366FF"/>
                </a:solidFill>
              </a:rPr>
              <a:t>memory</a:t>
            </a:r>
          </a:p>
          <a:p>
            <a:pPr lvl="2"/>
            <a:r>
              <a:rPr lang="en-US" altLang="en-US" sz="1600" dirty="0"/>
              <a:t>Pages modified in memory but not yet written back to the file system</a:t>
            </a:r>
          </a:p>
          <a:p>
            <a:r>
              <a:rPr lang="en-US" altLang="en-US" sz="1600" dirty="0"/>
              <a:t>Mobile systems</a:t>
            </a:r>
          </a:p>
          <a:p>
            <a:pPr lvl="1"/>
            <a:r>
              <a:rPr lang="en-US" altLang="en-US" sz="1600" dirty="0"/>
              <a:t>Typically don’t support swapping</a:t>
            </a:r>
          </a:p>
          <a:p>
            <a:pPr lvl="1"/>
            <a:r>
              <a:rPr lang="en-US" altLang="en-US" sz="1600" dirty="0"/>
              <a:t>Instead, demand page from file system and reclaim read-only pages (such as code)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651B988-8DE7-4632-AA41-76D04EF9ACC6}"/>
              </a:ext>
            </a:extLst>
          </p:cNvPr>
          <p:cNvSpPr>
            <a:spLocks noGrp="1" noChangeArrowheads="1"/>
          </p:cNvSpPr>
          <p:nvPr>
            <p:ph type="title"/>
          </p:nvPr>
        </p:nvSpPr>
        <p:spPr>
          <a:xfrm>
            <a:off x="335901" y="237385"/>
            <a:ext cx="8229600" cy="576262"/>
          </a:xfrm>
        </p:spPr>
        <p:txBody>
          <a:bodyPr/>
          <a:lstStyle/>
          <a:p>
            <a:pPr eaLnBrk="1" hangingPunct="1"/>
            <a:r>
              <a:rPr lang="en-US" altLang="en-US" dirty="0"/>
              <a:t>Copy-on-Write</a:t>
            </a:r>
          </a:p>
        </p:txBody>
      </p:sp>
      <p:sp>
        <p:nvSpPr>
          <p:cNvPr id="28675" name="Rectangle 3">
            <a:extLst>
              <a:ext uri="{FF2B5EF4-FFF2-40B4-BE49-F238E27FC236}">
                <a16:creationId xmlns:a16="http://schemas.microsoft.com/office/drawing/2014/main" id="{ECA58894-B517-4286-8DD6-C84ED96ED10E}"/>
              </a:ext>
            </a:extLst>
          </p:cNvPr>
          <p:cNvSpPr>
            <a:spLocks noGrp="1" noChangeArrowheads="1"/>
          </p:cNvSpPr>
          <p:nvPr>
            <p:ph idx="1"/>
          </p:nvPr>
        </p:nvSpPr>
        <p:spPr>
          <a:xfrm>
            <a:off x="839756" y="1106488"/>
            <a:ext cx="7725745" cy="4530725"/>
          </a:xfrm>
        </p:spPr>
        <p:txBody>
          <a:bodyPr/>
          <a:lstStyle/>
          <a:p>
            <a:r>
              <a:rPr lang="en-US" altLang="en-US" sz="1600" b="1" dirty="0">
                <a:solidFill>
                  <a:srgbClr val="006699"/>
                </a:solidFill>
                <a:latin typeface="+mj-lt"/>
              </a:rPr>
              <a:t>Copy-on-Write</a:t>
            </a:r>
            <a:r>
              <a:rPr lang="en-US" altLang="en-US" sz="1600" b="1" dirty="0">
                <a:solidFill>
                  <a:srgbClr val="3366FF"/>
                </a:solidFill>
              </a:rPr>
              <a:t> </a:t>
            </a:r>
            <a:r>
              <a:rPr lang="en-US" altLang="en-US" sz="1600" dirty="0"/>
              <a:t>(COW) allows both parent and child processes to initially </a:t>
            </a:r>
            <a:r>
              <a:rPr lang="en-US" altLang="en-US" sz="1600" b="1" i="1" dirty="0"/>
              <a:t>share</a:t>
            </a:r>
            <a:r>
              <a:rPr lang="en-US" altLang="en-US" sz="1600" dirty="0"/>
              <a:t> the same pages in memory</a:t>
            </a:r>
          </a:p>
          <a:p>
            <a:pPr lvl="1"/>
            <a:r>
              <a:rPr lang="en-US" altLang="en-US" sz="1600" dirty="0"/>
              <a:t>If either process modifies a shared page, only then is the page copied</a:t>
            </a:r>
          </a:p>
          <a:p>
            <a:r>
              <a:rPr lang="en-US" altLang="en-US" sz="1600" dirty="0"/>
              <a:t>COW allows more efficient process creation as only modified pages are copied</a:t>
            </a:r>
          </a:p>
          <a:p>
            <a:r>
              <a:rPr lang="en-US" altLang="en-US" sz="1600" dirty="0"/>
              <a:t>In general, free pages are allocated from a </a:t>
            </a:r>
            <a:r>
              <a:rPr lang="en-US" altLang="en-US" sz="1600" b="1" dirty="0">
                <a:solidFill>
                  <a:srgbClr val="006699"/>
                </a:solidFill>
                <a:latin typeface="+mj-lt"/>
              </a:rPr>
              <a:t>pool</a:t>
            </a:r>
            <a:r>
              <a:rPr lang="en-US" altLang="en-US" sz="1600" dirty="0">
                <a:solidFill>
                  <a:srgbClr val="3366FF"/>
                </a:solidFill>
              </a:rPr>
              <a:t> </a:t>
            </a:r>
            <a:r>
              <a:rPr lang="en-US" altLang="en-US" sz="1600" dirty="0"/>
              <a:t>of </a:t>
            </a:r>
            <a:r>
              <a:rPr lang="en-US" altLang="en-US" sz="1600" b="1" dirty="0">
                <a:solidFill>
                  <a:srgbClr val="006699"/>
                </a:solidFill>
                <a:latin typeface="+mj-lt"/>
              </a:rPr>
              <a:t>zero-fill-on-demand</a:t>
            </a:r>
            <a:r>
              <a:rPr lang="en-US" altLang="en-US" sz="1600" b="1" dirty="0">
                <a:solidFill>
                  <a:srgbClr val="3366FF"/>
                </a:solidFill>
              </a:rPr>
              <a:t> </a:t>
            </a:r>
            <a:r>
              <a:rPr lang="en-US" altLang="en-US" sz="1600" dirty="0"/>
              <a:t>pages</a:t>
            </a:r>
          </a:p>
          <a:p>
            <a:pPr lvl="1"/>
            <a:r>
              <a:rPr lang="en-US" altLang="en-US" sz="1600" dirty="0"/>
              <a:t>Pool should always have free frames for fast demand page execution</a:t>
            </a:r>
          </a:p>
          <a:p>
            <a:pPr lvl="1"/>
            <a:r>
              <a:rPr lang="en-US" altLang="en-US" sz="1600" dirty="0"/>
              <a:t>Don’t have to free a frame as well as other processing on page fault</a:t>
            </a:r>
          </a:p>
        </p:txBody>
      </p:sp>
      <p:pic>
        <p:nvPicPr>
          <p:cNvPr id="2" name="Picture 4" descr="9">
            <a:extLst>
              <a:ext uri="{FF2B5EF4-FFF2-40B4-BE49-F238E27FC236}">
                <a16:creationId xmlns:a16="http://schemas.microsoft.com/office/drawing/2014/main" id="{FA93CC2E-DCCC-4076-35C0-BAC54BB43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941" y="3722025"/>
            <a:ext cx="3639059" cy="146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4" descr="9">
            <a:extLst>
              <a:ext uri="{FF2B5EF4-FFF2-40B4-BE49-F238E27FC236}">
                <a16:creationId xmlns:a16="http://schemas.microsoft.com/office/drawing/2014/main" id="{8973462A-3BAA-83BE-9292-7BCC3484DF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3791" y="3763108"/>
            <a:ext cx="3408860" cy="1575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E457F9ED-1A88-6C7A-4E25-36F96C69B1A5}"/>
              </a:ext>
            </a:extLst>
          </p:cNvPr>
          <p:cNvSpPr txBox="1"/>
          <p:nvPr/>
        </p:nvSpPr>
        <p:spPr>
          <a:xfrm>
            <a:off x="1132765" y="5452547"/>
            <a:ext cx="4572000" cy="369332"/>
          </a:xfrm>
          <a:prstGeom prst="rect">
            <a:avLst/>
          </a:prstGeom>
          <a:noFill/>
        </p:spPr>
        <p:txBody>
          <a:bodyPr wrap="square">
            <a:spAutoFit/>
          </a:bodyPr>
          <a:lstStyle/>
          <a:p>
            <a:r>
              <a:rPr lang="en-US" altLang="en-US" dirty="0"/>
              <a:t>Before Process 1 Modifies Page C</a:t>
            </a:r>
            <a:endParaRPr lang="en-US" dirty="0"/>
          </a:p>
        </p:txBody>
      </p:sp>
      <p:sp>
        <p:nvSpPr>
          <p:cNvPr id="7" name="TextBox 6">
            <a:extLst>
              <a:ext uri="{FF2B5EF4-FFF2-40B4-BE49-F238E27FC236}">
                <a16:creationId xmlns:a16="http://schemas.microsoft.com/office/drawing/2014/main" id="{99583574-DC5A-113D-69D9-E13D3B61971E}"/>
              </a:ext>
            </a:extLst>
          </p:cNvPr>
          <p:cNvSpPr txBox="1"/>
          <p:nvPr/>
        </p:nvSpPr>
        <p:spPr>
          <a:xfrm>
            <a:off x="5083791" y="5502975"/>
            <a:ext cx="4572000" cy="369332"/>
          </a:xfrm>
          <a:prstGeom prst="rect">
            <a:avLst/>
          </a:prstGeom>
          <a:noFill/>
        </p:spPr>
        <p:txBody>
          <a:bodyPr wrap="square">
            <a:spAutoFit/>
          </a:bodyPr>
          <a:lstStyle/>
          <a:p>
            <a:r>
              <a:rPr lang="en-US" altLang="en-US" dirty="0"/>
              <a:t>After Process 1 Modifies Page C</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0B1EC99-547A-4C3C-A7EB-2C649B5A3708}"/>
              </a:ext>
            </a:extLst>
          </p:cNvPr>
          <p:cNvSpPr>
            <a:spLocks noGrp="1" noChangeArrowheads="1"/>
          </p:cNvSpPr>
          <p:nvPr>
            <p:ph type="title"/>
          </p:nvPr>
        </p:nvSpPr>
        <p:spPr>
          <a:xfrm>
            <a:off x="982663" y="232587"/>
            <a:ext cx="7704137" cy="576262"/>
          </a:xfrm>
        </p:spPr>
        <p:txBody>
          <a:bodyPr/>
          <a:lstStyle/>
          <a:p>
            <a:pPr eaLnBrk="1" hangingPunct="1"/>
            <a:r>
              <a:rPr lang="en-US" altLang="en-US" dirty="0"/>
              <a:t>What we will learn today</a:t>
            </a:r>
          </a:p>
        </p:txBody>
      </p:sp>
      <p:sp>
        <p:nvSpPr>
          <p:cNvPr id="5123" name="Rectangle 3">
            <a:extLst>
              <a:ext uri="{FF2B5EF4-FFF2-40B4-BE49-F238E27FC236}">
                <a16:creationId xmlns:a16="http://schemas.microsoft.com/office/drawing/2014/main" id="{4A23357C-07C3-4F42-A857-16101A8BADC9}"/>
              </a:ext>
            </a:extLst>
          </p:cNvPr>
          <p:cNvSpPr>
            <a:spLocks noGrp="1" noChangeArrowheads="1"/>
          </p:cNvSpPr>
          <p:nvPr>
            <p:ph idx="1"/>
          </p:nvPr>
        </p:nvSpPr>
        <p:spPr>
          <a:xfrm>
            <a:off x="838200" y="1123950"/>
            <a:ext cx="7704137" cy="4530725"/>
          </a:xfrm>
        </p:spPr>
        <p:txBody>
          <a:bodyPr>
            <a:normAutofit/>
          </a:bodyPr>
          <a:lstStyle/>
          <a:p>
            <a:r>
              <a:rPr lang="en-US" altLang="en-US" dirty="0"/>
              <a:t>Virtual Memory </a:t>
            </a:r>
          </a:p>
          <a:p>
            <a:r>
              <a:rPr lang="en-US" altLang="en-US" dirty="0"/>
              <a:t>Page Faults </a:t>
            </a:r>
          </a:p>
          <a:p>
            <a:r>
              <a:rPr lang="en-US" altLang="en-US" dirty="0"/>
              <a:t>Page Replacement</a:t>
            </a:r>
          </a:p>
          <a:p>
            <a:r>
              <a:rPr lang="en-US" altLang="en-US" dirty="0"/>
              <a:t>Frame Allocation</a:t>
            </a:r>
          </a:p>
          <a:p>
            <a:r>
              <a:rPr lang="en-US" altLang="en-US" dirty="0"/>
              <a:t>Thrashing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6C488EA0-8C3D-457E-9DD0-39B97907401E}"/>
              </a:ext>
            </a:extLst>
          </p:cNvPr>
          <p:cNvSpPr>
            <a:spLocks noGrp="1" noChangeArrowheads="1"/>
          </p:cNvSpPr>
          <p:nvPr>
            <p:ph type="title"/>
          </p:nvPr>
        </p:nvSpPr>
        <p:spPr>
          <a:xfrm>
            <a:off x="1047909" y="237771"/>
            <a:ext cx="7869237" cy="576262"/>
          </a:xfrm>
        </p:spPr>
        <p:txBody>
          <a:bodyPr/>
          <a:lstStyle/>
          <a:p>
            <a:pPr eaLnBrk="1" hangingPunct="1"/>
            <a:r>
              <a:rPr lang="en-US" altLang="en-US" sz="3000" dirty="0"/>
              <a:t>What Happens if There is no Free Frame?</a:t>
            </a:r>
          </a:p>
        </p:txBody>
      </p:sp>
      <p:sp>
        <p:nvSpPr>
          <p:cNvPr id="31747" name="Rectangle 3">
            <a:extLst>
              <a:ext uri="{FF2B5EF4-FFF2-40B4-BE49-F238E27FC236}">
                <a16:creationId xmlns:a16="http://schemas.microsoft.com/office/drawing/2014/main" id="{7C4E993E-0F50-409F-A8A7-195A5B940BFA}"/>
              </a:ext>
            </a:extLst>
          </p:cNvPr>
          <p:cNvSpPr>
            <a:spLocks noGrp="1" noChangeArrowheads="1"/>
          </p:cNvSpPr>
          <p:nvPr>
            <p:ph idx="1"/>
          </p:nvPr>
        </p:nvSpPr>
        <p:spPr>
          <a:xfrm>
            <a:off x="858417" y="1133475"/>
            <a:ext cx="7679093" cy="4511675"/>
          </a:xfrm>
        </p:spPr>
        <p:txBody>
          <a:bodyPr>
            <a:normAutofit/>
          </a:bodyPr>
          <a:lstStyle/>
          <a:p>
            <a:r>
              <a:rPr lang="en-US" altLang="en-US" dirty="0"/>
              <a:t>Memory can be used up by process pages</a:t>
            </a:r>
          </a:p>
          <a:p>
            <a:r>
              <a:rPr lang="en-US" altLang="en-US" dirty="0"/>
              <a:t>Also, in demand from the kernel and I/O buffers. </a:t>
            </a:r>
          </a:p>
          <a:p>
            <a:r>
              <a:rPr lang="en-US" altLang="en-US" dirty="0"/>
              <a:t>How much to allocate to each?</a:t>
            </a:r>
          </a:p>
          <a:p>
            <a:pPr lvl="1"/>
            <a:r>
              <a:rPr lang="en-US" altLang="en-US" dirty="0"/>
              <a:t>Some systems allocate a fixed percentage of memory for I/O buffers,</a:t>
            </a:r>
          </a:p>
          <a:p>
            <a:pPr lvl="1"/>
            <a:r>
              <a:rPr lang="en-US" altLang="en-US" dirty="0"/>
              <a:t>whereas others allow both processes and the I/O subsystem to compete for all system memory</a:t>
            </a:r>
          </a:p>
          <a:p>
            <a:pPr lvl="1"/>
            <a:endParaRPr lang="en-US" altLang="en-US" dirty="0"/>
          </a:p>
          <a:p>
            <a:r>
              <a:rPr lang="en-US" altLang="en-US" dirty="0"/>
              <a:t>Page replacement – find some page in memory, but not really in use, page it out</a:t>
            </a:r>
          </a:p>
          <a:p>
            <a:pPr lvl="1"/>
            <a:r>
              <a:rPr lang="en-US" altLang="en-US" dirty="0"/>
              <a:t>Algorithm – terminate? swap out? replace the page?</a:t>
            </a:r>
          </a:p>
          <a:p>
            <a:pPr lvl="1"/>
            <a:r>
              <a:rPr lang="en-US" altLang="en-US" dirty="0"/>
              <a:t>Performance – want an algorithm which will result in minimum number of page faults</a:t>
            </a:r>
          </a:p>
          <a:p>
            <a:r>
              <a:rPr lang="en-US" altLang="en-US" dirty="0"/>
              <a:t>Same page may be brought into memory several times</a:t>
            </a:r>
          </a:p>
          <a:p>
            <a:pPr>
              <a:buFont typeface="Monotype Sorts" pitchFamily="-84" charset="2"/>
              <a:buNone/>
            </a:pPr>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9B00CC0E-9E33-4072-9D8C-43E000475714}"/>
              </a:ext>
            </a:extLst>
          </p:cNvPr>
          <p:cNvSpPr>
            <a:spLocks noGrp="1" noChangeArrowheads="1"/>
          </p:cNvSpPr>
          <p:nvPr>
            <p:ph type="title"/>
          </p:nvPr>
        </p:nvSpPr>
        <p:spPr>
          <a:xfrm>
            <a:off x="831394" y="235568"/>
            <a:ext cx="7724775" cy="576262"/>
          </a:xfrm>
        </p:spPr>
        <p:txBody>
          <a:bodyPr/>
          <a:lstStyle/>
          <a:p>
            <a:pPr eaLnBrk="1" hangingPunct="1"/>
            <a:r>
              <a:rPr lang="en-US" altLang="en-US" dirty="0"/>
              <a:t>Page Replacement</a:t>
            </a:r>
          </a:p>
        </p:txBody>
      </p:sp>
      <p:sp>
        <p:nvSpPr>
          <p:cNvPr id="32771" name="Rectangle 3">
            <a:extLst>
              <a:ext uri="{FF2B5EF4-FFF2-40B4-BE49-F238E27FC236}">
                <a16:creationId xmlns:a16="http://schemas.microsoft.com/office/drawing/2014/main" id="{55125108-1B16-48F4-B19C-7A4934EC1D7E}"/>
              </a:ext>
            </a:extLst>
          </p:cNvPr>
          <p:cNvSpPr>
            <a:spLocks noGrp="1" noChangeArrowheads="1"/>
          </p:cNvSpPr>
          <p:nvPr>
            <p:ph idx="1"/>
          </p:nvPr>
        </p:nvSpPr>
        <p:spPr>
          <a:xfrm>
            <a:off x="831394" y="1190625"/>
            <a:ext cx="7724775" cy="4530725"/>
          </a:xfrm>
        </p:spPr>
        <p:txBody>
          <a:bodyPr>
            <a:normAutofit/>
          </a:bodyPr>
          <a:lstStyle/>
          <a:p>
            <a:r>
              <a:rPr lang="en-US" altLang="en-US" sz="1800" dirty="0"/>
              <a:t>Modifying page-fault service routine (using swapping) to include page replacement</a:t>
            </a:r>
          </a:p>
          <a:p>
            <a:r>
              <a:rPr lang="en-US" altLang="en-US" sz="1800" dirty="0"/>
              <a:t>Use </a:t>
            </a:r>
            <a:r>
              <a:rPr lang="en-US" altLang="en-US" sz="1800" b="1" dirty="0">
                <a:solidFill>
                  <a:srgbClr val="006699"/>
                </a:solidFill>
                <a:latin typeface="+mj-lt"/>
              </a:rPr>
              <a:t>modify</a:t>
            </a:r>
            <a:r>
              <a:rPr lang="en-US" altLang="en-US" sz="1800" b="1" dirty="0">
                <a:solidFill>
                  <a:srgbClr val="3366FF"/>
                </a:solidFill>
              </a:rPr>
              <a:t> </a:t>
            </a:r>
            <a:r>
              <a:rPr lang="en-US" altLang="en-US" sz="1800" dirty="0"/>
              <a:t>(</a:t>
            </a:r>
            <a:r>
              <a:rPr lang="en-US" altLang="en-US" sz="1800" b="1" dirty="0">
                <a:solidFill>
                  <a:srgbClr val="006699"/>
                </a:solidFill>
                <a:latin typeface="+mj-lt"/>
              </a:rPr>
              <a:t>dirty</a:t>
            </a:r>
            <a:r>
              <a:rPr lang="en-US" altLang="en-US" sz="1800" dirty="0"/>
              <a:t>)</a:t>
            </a:r>
            <a:r>
              <a:rPr lang="en-US" altLang="en-US" sz="1800" b="1" dirty="0">
                <a:solidFill>
                  <a:srgbClr val="3366FF"/>
                </a:solidFill>
              </a:rPr>
              <a:t> </a:t>
            </a:r>
            <a:r>
              <a:rPr lang="en-US" altLang="en-US" sz="1800" b="1" dirty="0">
                <a:solidFill>
                  <a:srgbClr val="006699"/>
                </a:solidFill>
                <a:latin typeface="+mj-lt"/>
              </a:rPr>
              <a:t>bit</a:t>
            </a:r>
            <a:r>
              <a:rPr lang="en-US" altLang="en-US" sz="1800" b="1" dirty="0">
                <a:solidFill>
                  <a:srgbClr val="3366FF"/>
                </a:solidFill>
              </a:rPr>
              <a:t> </a:t>
            </a:r>
            <a:r>
              <a:rPr lang="en-US" altLang="en-US" sz="1800" dirty="0"/>
              <a:t>to reduce overhead of page transfers – only modified pages are written to disk</a:t>
            </a:r>
          </a:p>
          <a:p>
            <a:r>
              <a:rPr lang="en-US" altLang="en-US" sz="1800" dirty="0"/>
              <a:t>Page replacement completes separation between logical memory and physical memory – large virtual memory can be provided on a smaller physical memory.</a:t>
            </a:r>
          </a:p>
        </p:txBody>
      </p:sp>
      <p:pic>
        <p:nvPicPr>
          <p:cNvPr id="2" name="Picture 4" descr="B:\os-book\os10-dir\Slides-WORK-area\Figures-dir\ch10\JPG-dir\10_09.jpg">
            <a:extLst>
              <a:ext uri="{FF2B5EF4-FFF2-40B4-BE49-F238E27FC236}">
                <a16:creationId xmlns:a16="http://schemas.microsoft.com/office/drawing/2014/main" id="{0B71630B-61F7-F5F4-5190-647E43E660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5933" y="3070747"/>
            <a:ext cx="5196106" cy="337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DA23D0E3-2B35-4747-8B9E-6B7BFD7D4063}"/>
              </a:ext>
            </a:extLst>
          </p:cNvPr>
          <p:cNvSpPr>
            <a:spLocks noGrp="1" noChangeArrowheads="1"/>
          </p:cNvSpPr>
          <p:nvPr>
            <p:ph type="title"/>
          </p:nvPr>
        </p:nvSpPr>
        <p:spPr>
          <a:xfrm>
            <a:off x="976860" y="238161"/>
            <a:ext cx="7607300" cy="576262"/>
          </a:xfrm>
        </p:spPr>
        <p:txBody>
          <a:bodyPr/>
          <a:lstStyle/>
          <a:p>
            <a:pPr eaLnBrk="1" hangingPunct="1"/>
            <a:r>
              <a:rPr lang="en-US" altLang="en-US" dirty="0"/>
              <a:t>Basic Page Replacement</a:t>
            </a:r>
          </a:p>
        </p:txBody>
      </p:sp>
      <p:sp>
        <p:nvSpPr>
          <p:cNvPr id="34819" name="Rectangle 3">
            <a:extLst>
              <a:ext uri="{FF2B5EF4-FFF2-40B4-BE49-F238E27FC236}">
                <a16:creationId xmlns:a16="http://schemas.microsoft.com/office/drawing/2014/main" id="{36D9B5FA-26B2-48A5-8A7B-413D741468EE}"/>
              </a:ext>
            </a:extLst>
          </p:cNvPr>
          <p:cNvSpPr>
            <a:spLocks noGrp="1" noChangeArrowheads="1"/>
          </p:cNvSpPr>
          <p:nvPr>
            <p:ph idx="1"/>
          </p:nvPr>
        </p:nvSpPr>
        <p:spPr>
          <a:xfrm>
            <a:off x="573206" y="1122362"/>
            <a:ext cx="3295934" cy="4457700"/>
          </a:xfrm>
        </p:spPr>
        <p:txBody>
          <a:bodyPr>
            <a:normAutofit/>
          </a:bodyPr>
          <a:lstStyle/>
          <a:p>
            <a:pPr marL="379413" indent="-379413">
              <a:buFont typeface="Monotype Sorts" pitchFamily="-84" charset="2"/>
              <a:buAutoNum type="arabicPeriod"/>
            </a:pPr>
            <a:r>
              <a:rPr lang="en-US" altLang="en-US" sz="1400" dirty="0"/>
              <a:t>Find the location of the desired page on disk</a:t>
            </a:r>
          </a:p>
          <a:p>
            <a:pPr marL="379413" indent="-379413">
              <a:buFont typeface="Monotype Sorts" pitchFamily="-84" charset="2"/>
              <a:buAutoNum type="arabicPeriod"/>
            </a:pPr>
            <a:r>
              <a:rPr lang="en-US" altLang="en-US" sz="1400" dirty="0"/>
              <a:t>Find a free frame:</a:t>
            </a:r>
            <a:br>
              <a:rPr lang="en-US" altLang="en-US" sz="1400" dirty="0"/>
            </a:br>
            <a:r>
              <a:rPr lang="en-US" altLang="en-US" sz="1400" dirty="0"/>
              <a:t>   -  If there is a free frame, use it</a:t>
            </a:r>
            <a:br>
              <a:rPr lang="en-US" altLang="en-US" sz="1400" dirty="0"/>
            </a:br>
            <a:r>
              <a:rPr lang="en-US" altLang="en-US" sz="1400" dirty="0"/>
              <a:t>   -  If there is no free frame, use a page replacement algorithm to select a </a:t>
            </a:r>
            <a:r>
              <a:rPr lang="en-US" altLang="en-US" sz="1400" b="1" dirty="0">
                <a:solidFill>
                  <a:srgbClr val="006699"/>
                </a:solidFill>
                <a:latin typeface="+mj-lt"/>
              </a:rPr>
              <a:t>victim</a:t>
            </a:r>
            <a:r>
              <a:rPr lang="en-US" altLang="en-US" sz="1400" dirty="0">
                <a:solidFill>
                  <a:srgbClr val="3366FF"/>
                </a:solidFill>
              </a:rPr>
              <a:t> </a:t>
            </a:r>
            <a:r>
              <a:rPr lang="en-US" altLang="en-US" sz="1400" b="1" dirty="0">
                <a:solidFill>
                  <a:srgbClr val="006699"/>
                </a:solidFill>
                <a:latin typeface="+mj-lt"/>
              </a:rPr>
              <a:t>frame</a:t>
            </a:r>
            <a:br>
              <a:rPr lang="en-US" altLang="en-US" sz="1400" b="1" dirty="0">
                <a:solidFill>
                  <a:srgbClr val="3366FF"/>
                </a:solidFill>
              </a:rPr>
            </a:br>
            <a:r>
              <a:rPr lang="en-US" altLang="en-US" sz="1400" b="1" dirty="0">
                <a:solidFill>
                  <a:srgbClr val="3366FF"/>
                </a:solidFill>
              </a:rPr>
              <a:t>   </a:t>
            </a:r>
            <a:r>
              <a:rPr lang="en-US" altLang="en-US" sz="1400" dirty="0"/>
              <a:t>-</a:t>
            </a:r>
            <a:r>
              <a:rPr lang="en-US" altLang="en-US" sz="1400" b="1" dirty="0"/>
              <a:t>  </a:t>
            </a:r>
            <a:r>
              <a:rPr lang="en-US" altLang="en-US" sz="1400" dirty="0"/>
              <a:t>Write victim frame to disk if dirty</a:t>
            </a:r>
          </a:p>
          <a:p>
            <a:pPr marL="379413" indent="-379413">
              <a:buFont typeface="Monotype Sorts" pitchFamily="-84" charset="2"/>
              <a:buAutoNum type="arabicPeriod"/>
            </a:pPr>
            <a:r>
              <a:rPr lang="en-US" altLang="en-US" sz="1400" dirty="0"/>
              <a:t>Bring  the desired page into the (newly) free frame; update the page and frame tables</a:t>
            </a:r>
          </a:p>
          <a:p>
            <a:pPr marL="379413" indent="-379413">
              <a:buFont typeface="Monotype Sorts" pitchFamily="-84" charset="2"/>
              <a:buAutoNum type="arabicPeriod"/>
            </a:pPr>
            <a:r>
              <a:rPr lang="en-US" altLang="en-US" sz="1400" dirty="0"/>
              <a:t>Continue the process by restarting the instruction that caused the trap</a:t>
            </a:r>
          </a:p>
          <a:p>
            <a:pPr marL="379413" indent="-379413">
              <a:buFont typeface="Monotype Sorts" pitchFamily="-84" charset="2"/>
              <a:buNone/>
            </a:pPr>
            <a:r>
              <a:rPr lang="en-US" altLang="en-US" sz="1400" dirty="0"/>
              <a:t> </a:t>
            </a:r>
          </a:p>
          <a:p>
            <a:pPr marL="379413" indent="-379413">
              <a:buFont typeface="Monotype Sorts" pitchFamily="-84" charset="2"/>
              <a:buNone/>
            </a:pPr>
            <a:r>
              <a:rPr lang="en-US" altLang="en-US" sz="1400" dirty="0"/>
              <a:t>Note now potentially 2 page transfers for page fault – increasing EAT</a:t>
            </a:r>
          </a:p>
          <a:p>
            <a:r>
              <a:rPr lang="en-US" altLang="en-US" sz="1400" dirty="0"/>
              <a:t>Solution: Dirty bit</a:t>
            </a:r>
          </a:p>
        </p:txBody>
      </p:sp>
      <p:pic>
        <p:nvPicPr>
          <p:cNvPr id="2" name="Picture 4" descr="9">
            <a:extLst>
              <a:ext uri="{FF2B5EF4-FFF2-40B4-BE49-F238E27FC236}">
                <a16:creationId xmlns:a16="http://schemas.microsoft.com/office/drawing/2014/main" id="{E60BF51A-97DE-621B-B764-65A917AF68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5459" y="1615779"/>
            <a:ext cx="4708929" cy="347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47214C7-1AE6-4D0E-9FB9-EBC768731FBD}"/>
              </a:ext>
            </a:extLst>
          </p:cNvPr>
          <p:cNvSpPr>
            <a:spLocks noGrp="1" noChangeArrowheads="1"/>
          </p:cNvSpPr>
          <p:nvPr>
            <p:ph type="title"/>
          </p:nvPr>
        </p:nvSpPr>
        <p:spPr>
          <a:xfrm>
            <a:off x="1214945" y="175298"/>
            <a:ext cx="7861041" cy="576262"/>
          </a:xfrm>
        </p:spPr>
        <p:txBody>
          <a:bodyPr/>
          <a:lstStyle/>
          <a:p>
            <a:pPr eaLnBrk="1" hangingPunct="1"/>
            <a:r>
              <a:rPr lang="en-US" altLang="en-US" sz="2800" dirty="0"/>
              <a:t>Page and Frame Replacement Algorithms</a:t>
            </a:r>
          </a:p>
        </p:txBody>
      </p:sp>
      <p:sp>
        <p:nvSpPr>
          <p:cNvPr id="36867" name="Rectangle 3">
            <a:extLst>
              <a:ext uri="{FF2B5EF4-FFF2-40B4-BE49-F238E27FC236}">
                <a16:creationId xmlns:a16="http://schemas.microsoft.com/office/drawing/2014/main" id="{7C092E50-7A55-4657-89B6-77C0309E7E14}"/>
              </a:ext>
            </a:extLst>
          </p:cNvPr>
          <p:cNvSpPr>
            <a:spLocks noGrp="1" noChangeArrowheads="1"/>
          </p:cNvSpPr>
          <p:nvPr>
            <p:ph idx="1"/>
          </p:nvPr>
        </p:nvSpPr>
        <p:spPr>
          <a:xfrm>
            <a:off x="821094" y="1133475"/>
            <a:ext cx="7679094" cy="4899025"/>
          </a:xfrm>
        </p:spPr>
        <p:txBody>
          <a:bodyPr/>
          <a:lstStyle/>
          <a:p>
            <a:pPr>
              <a:tabLst>
                <a:tab pos="3144838" algn="ctr"/>
              </a:tabLst>
            </a:pPr>
            <a:r>
              <a:rPr lang="en-US" altLang="en-US" b="1" dirty="0">
                <a:solidFill>
                  <a:srgbClr val="006699"/>
                </a:solidFill>
                <a:latin typeface="+mj-lt"/>
              </a:rPr>
              <a:t>Frame-allocation algorithm </a:t>
            </a:r>
            <a:r>
              <a:rPr lang="en-US" altLang="en-US" dirty="0"/>
              <a:t>determines </a:t>
            </a:r>
          </a:p>
          <a:p>
            <a:pPr lvl="1">
              <a:tabLst>
                <a:tab pos="3144838" algn="ctr"/>
              </a:tabLst>
            </a:pPr>
            <a:r>
              <a:rPr lang="en-US" altLang="en-US" dirty="0"/>
              <a:t>How many frames to give each process</a:t>
            </a:r>
          </a:p>
          <a:p>
            <a:pPr lvl="1">
              <a:tabLst>
                <a:tab pos="3144838" algn="ctr"/>
              </a:tabLst>
            </a:pPr>
            <a:r>
              <a:rPr lang="en-US" altLang="en-US" dirty="0"/>
              <a:t>Which frames to replace</a:t>
            </a:r>
          </a:p>
          <a:p>
            <a:pPr>
              <a:tabLst>
                <a:tab pos="3144838" algn="ctr"/>
              </a:tabLst>
            </a:pPr>
            <a:r>
              <a:rPr lang="en-US" altLang="en-US" b="1" dirty="0">
                <a:solidFill>
                  <a:srgbClr val="006699"/>
                </a:solidFill>
                <a:latin typeface="+mj-lt"/>
              </a:rPr>
              <a:t>Page-replacement algorithm</a:t>
            </a:r>
          </a:p>
          <a:p>
            <a:pPr lvl="1">
              <a:tabLst>
                <a:tab pos="3144838" algn="ctr"/>
              </a:tabLst>
            </a:pPr>
            <a:r>
              <a:rPr lang="en-US" altLang="en-US" dirty="0"/>
              <a:t>Want lowest page-fault rate on both first access and re-access</a:t>
            </a:r>
          </a:p>
        </p:txBody>
      </p:sp>
      <p:pic>
        <p:nvPicPr>
          <p:cNvPr id="2" name="Picture 5">
            <a:extLst>
              <a:ext uri="{FF2B5EF4-FFF2-40B4-BE49-F238E27FC236}">
                <a16:creationId xmlns:a16="http://schemas.microsoft.com/office/drawing/2014/main" id="{05666BCC-E8D4-1660-C166-E96D20074D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9050" y="3183056"/>
            <a:ext cx="4440071" cy="2612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D30F8477-D971-6881-CA76-81259C7ACC99}"/>
              </a:ext>
            </a:extLst>
          </p:cNvPr>
          <p:cNvSpPr txBox="1"/>
          <p:nvPr/>
        </p:nvSpPr>
        <p:spPr>
          <a:xfrm>
            <a:off x="2436125" y="6045083"/>
            <a:ext cx="5804847" cy="369332"/>
          </a:xfrm>
          <a:prstGeom prst="rect">
            <a:avLst/>
          </a:prstGeom>
          <a:noFill/>
        </p:spPr>
        <p:txBody>
          <a:bodyPr wrap="square">
            <a:spAutoFit/>
          </a:bodyPr>
          <a:lstStyle/>
          <a:p>
            <a:r>
              <a:rPr lang="en-US" altLang="en-US" sz="1800" dirty="0"/>
              <a:t>Graph of Page Faults Versus the Number of Frames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CA6CF77-12AF-4EC2-89B1-0E20EC3A225C}"/>
              </a:ext>
            </a:extLst>
          </p:cNvPr>
          <p:cNvSpPr>
            <a:spLocks noGrp="1" noChangeArrowheads="1"/>
          </p:cNvSpPr>
          <p:nvPr>
            <p:ph type="title"/>
          </p:nvPr>
        </p:nvSpPr>
        <p:spPr>
          <a:xfrm>
            <a:off x="894735" y="241529"/>
            <a:ext cx="7821612" cy="576262"/>
          </a:xfrm>
        </p:spPr>
        <p:txBody>
          <a:bodyPr/>
          <a:lstStyle/>
          <a:p>
            <a:pPr eaLnBrk="1" hangingPunct="1"/>
            <a:r>
              <a:rPr lang="en-US" altLang="en-US"/>
              <a:t>First-In-First-Out (FIFO) Algorithm</a:t>
            </a:r>
          </a:p>
        </p:txBody>
      </p:sp>
      <p:sp>
        <p:nvSpPr>
          <p:cNvPr id="38915" name="Rectangle 3">
            <a:extLst>
              <a:ext uri="{FF2B5EF4-FFF2-40B4-BE49-F238E27FC236}">
                <a16:creationId xmlns:a16="http://schemas.microsoft.com/office/drawing/2014/main" id="{6D1D5755-163C-4203-ABC8-2DA1622DF8E5}"/>
              </a:ext>
            </a:extLst>
          </p:cNvPr>
          <p:cNvSpPr>
            <a:spLocks noGrp="1" noChangeArrowheads="1"/>
          </p:cNvSpPr>
          <p:nvPr>
            <p:ph idx="1"/>
          </p:nvPr>
        </p:nvSpPr>
        <p:spPr>
          <a:xfrm>
            <a:off x="894735" y="1052513"/>
            <a:ext cx="7582515" cy="5762625"/>
          </a:xfrm>
        </p:spPr>
        <p:txBody>
          <a:bodyPr/>
          <a:lstStyle/>
          <a:p>
            <a:r>
              <a:rPr lang="en-US" altLang="en-US" dirty="0"/>
              <a:t>Page reference string: </a:t>
            </a:r>
            <a:r>
              <a:rPr lang="en-US" altLang="en-US" b="1" dirty="0">
                <a:solidFill>
                  <a:srgbClr val="FF0000"/>
                </a:solidFill>
              </a:rPr>
              <a:t>7,0,1,2,0,3,0,4,2,3,0,3,2,1,2,0,1,7,0,1</a:t>
            </a:r>
            <a:endParaRPr lang="en-US" altLang="en-US" dirty="0"/>
          </a:p>
          <a:p>
            <a:r>
              <a:rPr lang="en-US" altLang="en-US" dirty="0"/>
              <a:t>3 frames (3 pages can be in memory at a time per process)</a:t>
            </a:r>
          </a:p>
          <a:p>
            <a:pPr>
              <a:buFont typeface="Monotype Sorts" pitchFamily="-84" charset="2"/>
              <a:buNone/>
            </a:pPr>
            <a:endParaRPr lang="en-US" altLang="en-US" dirty="0"/>
          </a:p>
          <a:p>
            <a:pPr>
              <a:buFont typeface="Monotype Sorts" pitchFamily="-84" charset="2"/>
              <a:buNone/>
            </a:pPr>
            <a:endParaRPr lang="en-US" altLang="en-US" dirty="0"/>
          </a:p>
          <a:p>
            <a:pPr>
              <a:buFont typeface="Monotype Sorts" pitchFamily="-84" charset="2"/>
              <a:buNone/>
            </a:pPr>
            <a:br>
              <a:rPr lang="en-US" altLang="en-US" dirty="0"/>
            </a:br>
            <a:endParaRPr lang="en-US" altLang="en-US" dirty="0"/>
          </a:p>
          <a:p>
            <a:pPr>
              <a:buFont typeface="Monotype Sorts" pitchFamily="-84" charset="2"/>
              <a:buNone/>
            </a:pPr>
            <a:endParaRPr lang="en-US" altLang="en-US" sz="800" dirty="0"/>
          </a:p>
          <a:p>
            <a:pPr>
              <a:buFont typeface="Monotype Sorts" pitchFamily="-84" charset="2"/>
              <a:buNone/>
            </a:pPr>
            <a:endParaRPr lang="en-US" altLang="en-US" sz="800" dirty="0"/>
          </a:p>
          <a:p>
            <a:pPr>
              <a:buFont typeface="Monotype Sorts" pitchFamily="-84" charset="2"/>
              <a:buNone/>
            </a:pPr>
            <a:endParaRPr lang="en-US" altLang="en-US" dirty="0"/>
          </a:p>
          <a:p>
            <a:r>
              <a:rPr lang="en-US" altLang="en-US" dirty="0"/>
              <a:t>Can vary by reference string: consider 1,2,3,4,1,2,5,1,2,3,4,5</a:t>
            </a:r>
          </a:p>
          <a:p>
            <a:pPr lvl="1"/>
            <a:r>
              <a:rPr lang="en-US" altLang="en-US" dirty="0"/>
              <a:t>Adding more frames can cause more page faults!</a:t>
            </a:r>
          </a:p>
          <a:p>
            <a:pPr lvl="2"/>
            <a:r>
              <a:rPr lang="en-US" altLang="en-US" b="1" dirty="0">
                <a:solidFill>
                  <a:srgbClr val="006699"/>
                </a:solidFill>
                <a:latin typeface="+mj-lt"/>
              </a:rPr>
              <a:t>Belady</a:t>
            </a:r>
            <a:r>
              <a:rPr lang="ja-JP" altLang="en-US" b="1" dirty="0">
                <a:solidFill>
                  <a:srgbClr val="006699"/>
                </a:solidFill>
                <a:latin typeface="+mj-lt"/>
              </a:rPr>
              <a:t>’</a:t>
            </a:r>
            <a:r>
              <a:rPr lang="en-US" altLang="ja-JP" b="1" dirty="0">
                <a:solidFill>
                  <a:srgbClr val="006699"/>
                </a:solidFill>
                <a:latin typeface="+mj-lt"/>
              </a:rPr>
              <a:t>s Anomaly</a:t>
            </a:r>
            <a:endParaRPr lang="en-US" altLang="en-US" b="1" dirty="0">
              <a:solidFill>
                <a:srgbClr val="006699"/>
              </a:solidFill>
              <a:latin typeface="+mj-lt"/>
            </a:endParaRPr>
          </a:p>
          <a:p>
            <a:r>
              <a:rPr lang="en-US" altLang="en-US" dirty="0"/>
              <a:t>How to track ages of pages? </a:t>
            </a:r>
          </a:p>
          <a:p>
            <a:pPr lvl="1"/>
            <a:r>
              <a:rPr lang="en-US" altLang="en-US" dirty="0"/>
              <a:t>Just use a FIFO queue</a:t>
            </a:r>
          </a:p>
        </p:txBody>
      </p:sp>
      <p:sp>
        <p:nvSpPr>
          <p:cNvPr id="38916" name="Text Box 16">
            <a:extLst>
              <a:ext uri="{FF2B5EF4-FFF2-40B4-BE49-F238E27FC236}">
                <a16:creationId xmlns:a16="http://schemas.microsoft.com/office/drawing/2014/main" id="{70D1F977-A605-4231-817D-50B414BD8273}"/>
              </a:ext>
            </a:extLst>
          </p:cNvPr>
          <p:cNvSpPr txBox="1">
            <a:spLocks noChangeArrowheads="1"/>
          </p:cNvSpPr>
          <p:nvPr/>
        </p:nvSpPr>
        <p:spPr bwMode="auto">
          <a:xfrm>
            <a:off x="1558925" y="3546475"/>
            <a:ext cx="1697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dirty="0">
                <a:latin typeface="Helvetica" panose="020B0604020202020204" pitchFamily="34" charset="0"/>
              </a:rPr>
              <a:t>15 page faults</a:t>
            </a:r>
          </a:p>
        </p:txBody>
      </p:sp>
      <p:pic>
        <p:nvPicPr>
          <p:cNvPr id="38917" name="Picture 1">
            <a:extLst>
              <a:ext uri="{FF2B5EF4-FFF2-40B4-BE49-F238E27FC236}">
                <a16:creationId xmlns:a16="http://schemas.microsoft.com/office/drawing/2014/main" id="{308629FE-BC55-408D-8CD8-72B5F69846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1854200"/>
            <a:ext cx="5327650" cy="16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descr="9_13.pdf">
            <a:extLst>
              <a:ext uri="{FF2B5EF4-FFF2-40B4-BE49-F238E27FC236}">
                <a16:creationId xmlns:a16="http://schemas.microsoft.com/office/drawing/2014/main" id="{7FA52772-5F86-21F7-FBC4-7AC70BBB32C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80006" y="4763045"/>
            <a:ext cx="2397244" cy="1715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76095923-7FD6-4706-A8FA-9ABF0514694A}"/>
              </a:ext>
            </a:extLst>
          </p:cNvPr>
          <p:cNvSpPr>
            <a:spLocks noGrp="1" noChangeArrowheads="1"/>
          </p:cNvSpPr>
          <p:nvPr>
            <p:ph type="title"/>
          </p:nvPr>
        </p:nvSpPr>
        <p:spPr>
          <a:xfrm>
            <a:off x="749300" y="231422"/>
            <a:ext cx="7937500" cy="576262"/>
          </a:xfrm>
        </p:spPr>
        <p:txBody>
          <a:bodyPr/>
          <a:lstStyle/>
          <a:p>
            <a:pPr eaLnBrk="1" hangingPunct="1"/>
            <a:r>
              <a:rPr lang="en-US" altLang="en-US" dirty="0"/>
              <a:t>Optimal Algorithm</a:t>
            </a:r>
          </a:p>
        </p:txBody>
      </p:sp>
      <p:sp>
        <p:nvSpPr>
          <p:cNvPr id="40963" name="Rectangle 3">
            <a:extLst>
              <a:ext uri="{FF2B5EF4-FFF2-40B4-BE49-F238E27FC236}">
                <a16:creationId xmlns:a16="http://schemas.microsoft.com/office/drawing/2014/main" id="{25D0553F-9E25-4083-8F1B-77A52F70DB34}"/>
              </a:ext>
            </a:extLst>
          </p:cNvPr>
          <p:cNvSpPr>
            <a:spLocks noGrp="1" noChangeArrowheads="1"/>
          </p:cNvSpPr>
          <p:nvPr>
            <p:ph idx="1"/>
          </p:nvPr>
        </p:nvSpPr>
        <p:spPr>
          <a:xfrm>
            <a:off x="839754" y="1119188"/>
            <a:ext cx="7495397" cy="2052637"/>
          </a:xfrm>
        </p:spPr>
        <p:txBody>
          <a:bodyPr/>
          <a:lstStyle/>
          <a:p>
            <a:pPr>
              <a:tabLst>
                <a:tab pos="1889125" algn="l"/>
              </a:tabLst>
            </a:pPr>
            <a:r>
              <a:rPr lang="en-US" altLang="en-US" dirty="0"/>
              <a:t>Replace page that will not be used for longest period of time</a:t>
            </a:r>
          </a:p>
          <a:p>
            <a:pPr lvl="1">
              <a:tabLst>
                <a:tab pos="1889125" algn="l"/>
              </a:tabLst>
            </a:pPr>
            <a:r>
              <a:rPr lang="en-US" altLang="en-US" dirty="0"/>
              <a:t>9 page faults is optimal for the example</a:t>
            </a:r>
          </a:p>
          <a:p>
            <a:pPr>
              <a:tabLst>
                <a:tab pos="1889125" algn="l"/>
              </a:tabLst>
            </a:pPr>
            <a:r>
              <a:rPr lang="en-US" altLang="en-US" dirty="0"/>
              <a:t>How do you know this?</a:t>
            </a:r>
          </a:p>
          <a:p>
            <a:pPr lvl="1">
              <a:tabLst>
                <a:tab pos="1889125" algn="l"/>
              </a:tabLst>
            </a:pPr>
            <a:r>
              <a:rPr lang="en-US" altLang="en-US" dirty="0"/>
              <a:t>Can</a:t>
            </a:r>
            <a:r>
              <a:rPr lang="ja-JP" altLang="en-US" dirty="0"/>
              <a:t>’</a:t>
            </a:r>
            <a:r>
              <a:rPr lang="en-US" altLang="ja-JP" dirty="0"/>
              <a:t>t read the future</a:t>
            </a:r>
            <a:endParaRPr lang="en-US" altLang="en-US" dirty="0"/>
          </a:p>
          <a:p>
            <a:pPr>
              <a:tabLst>
                <a:tab pos="1889125" algn="l"/>
              </a:tabLst>
            </a:pPr>
            <a:r>
              <a:rPr lang="en-US" altLang="en-US" dirty="0"/>
              <a:t>Used for measuring how well your algorithm performs</a:t>
            </a:r>
          </a:p>
        </p:txBody>
      </p:sp>
      <p:pic>
        <p:nvPicPr>
          <p:cNvPr id="40964" name="Picture 3">
            <a:extLst>
              <a:ext uri="{FF2B5EF4-FFF2-40B4-BE49-F238E27FC236}">
                <a16:creationId xmlns:a16="http://schemas.microsoft.com/office/drawing/2014/main" id="{0C2DEEDF-7F2E-4341-B388-D272598501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12900" y="3159125"/>
            <a:ext cx="6259513"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96FD466-53D6-40D8-87A0-F9D0699FA1F0}"/>
              </a:ext>
            </a:extLst>
          </p:cNvPr>
          <p:cNvSpPr>
            <a:spLocks noGrp="1" noChangeArrowheads="1"/>
          </p:cNvSpPr>
          <p:nvPr>
            <p:ph type="title"/>
          </p:nvPr>
        </p:nvSpPr>
        <p:spPr>
          <a:xfrm>
            <a:off x="1128773" y="185249"/>
            <a:ext cx="7673975" cy="576262"/>
          </a:xfrm>
        </p:spPr>
        <p:txBody>
          <a:bodyPr/>
          <a:lstStyle/>
          <a:p>
            <a:pPr eaLnBrk="1" hangingPunct="1"/>
            <a:r>
              <a:rPr lang="en-US" altLang="en-US" sz="2800" dirty="0"/>
              <a:t>Least Recently Used (LRU) Algorithm</a:t>
            </a:r>
          </a:p>
        </p:txBody>
      </p:sp>
      <p:sp>
        <p:nvSpPr>
          <p:cNvPr id="36867" name="Rectangle 3">
            <a:extLst>
              <a:ext uri="{FF2B5EF4-FFF2-40B4-BE49-F238E27FC236}">
                <a16:creationId xmlns:a16="http://schemas.microsoft.com/office/drawing/2014/main" id="{B3F137F8-4D5E-42D0-B9E4-ACCE3B23C8E7}"/>
              </a:ext>
            </a:extLst>
          </p:cNvPr>
          <p:cNvSpPr>
            <a:spLocks noGrp="1" noChangeArrowheads="1"/>
          </p:cNvSpPr>
          <p:nvPr>
            <p:ph idx="1"/>
          </p:nvPr>
        </p:nvSpPr>
        <p:spPr>
          <a:xfrm>
            <a:off x="877079" y="1260964"/>
            <a:ext cx="7751989" cy="4835525"/>
          </a:xfrm>
        </p:spPr>
        <p:txBody>
          <a:bodyPr/>
          <a:lstStyle/>
          <a:p>
            <a:pPr>
              <a:defRPr/>
            </a:pPr>
            <a:r>
              <a:rPr lang="en-US" altLang="en-US" dirty="0"/>
              <a:t>Use past knowledge rather than future</a:t>
            </a:r>
          </a:p>
          <a:p>
            <a:pPr>
              <a:defRPr/>
            </a:pPr>
            <a:r>
              <a:rPr lang="en-US" altLang="en-US" dirty="0"/>
              <a:t>Replace page that has not been used in the most amount of time</a:t>
            </a:r>
          </a:p>
          <a:p>
            <a:pPr>
              <a:defRPr/>
            </a:pPr>
            <a:r>
              <a:rPr lang="en-US" altLang="en-US" dirty="0"/>
              <a:t>Associate time of last use with each page</a:t>
            </a:r>
          </a:p>
          <a:p>
            <a:pPr>
              <a:buFont typeface="Monotype Sorts" pitchFamily="-84" charset="2"/>
              <a:buNone/>
              <a:defRPr/>
            </a:pPr>
            <a:endParaRPr lang="en-US" altLang="en-US" dirty="0"/>
          </a:p>
          <a:p>
            <a:pPr>
              <a:buFont typeface="Monotype Sorts" pitchFamily="-84" charset="2"/>
              <a:buNone/>
              <a:defRPr/>
            </a:pPr>
            <a:endParaRPr lang="en-US" altLang="en-US" dirty="0"/>
          </a:p>
          <a:p>
            <a:pPr>
              <a:defRPr/>
            </a:pPr>
            <a:endParaRPr lang="en-US" altLang="en-US" dirty="0"/>
          </a:p>
          <a:p>
            <a:pPr>
              <a:defRPr/>
            </a:pPr>
            <a:endParaRPr lang="en-US" altLang="en-US" dirty="0"/>
          </a:p>
          <a:p>
            <a:pPr marL="0" indent="0">
              <a:buFont typeface="Monotype Sorts" pitchFamily="-84" charset="2"/>
              <a:buNone/>
              <a:defRPr/>
            </a:pPr>
            <a:endParaRPr lang="en-US" altLang="en-US" dirty="0"/>
          </a:p>
          <a:p>
            <a:pPr>
              <a:defRPr/>
            </a:pPr>
            <a:endParaRPr lang="en-US" altLang="en-US" dirty="0"/>
          </a:p>
          <a:p>
            <a:pPr>
              <a:defRPr/>
            </a:pPr>
            <a:r>
              <a:rPr lang="en-US" altLang="en-US" dirty="0"/>
              <a:t>12 faults – better than FIFO but worse than OPT</a:t>
            </a:r>
          </a:p>
          <a:p>
            <a:pPr>
              <a:defRPr/>
            </a:pPr>
            <a:r>
              <a:rPr lang="en-US" altLang="en-US" dirty="0"/>
              <a:t>Generally good algorithm and frequently used</a:t>
            </a:r>
          </a:p>
          <a:p>
            <a:pPr>
              <a:defRPr/>
            </a:pPr>
            <a:r>
              <a:rPr lang="en-US" altLang="en-US" dirty="0"/>
              <a:t>But how to implement?</a:t>
            </a:r>
          </a:p>
          <a:p>
            <a:pPr>
              <a:buFont typeface="Monotype Sorts" pitchFamily="-84" charset="2"/>
              <a:buNone/>
              <a:defRPr/>
            </a:pPr>
            <a:endParaRPr lang="en-US" altLang="en-US" dirty="0"/>
          </a:p>
        </p:txBody>
      </p:sp>
      <p:pic>
        <p:nvPicPr>
          <p:cNvPr id="41988" name="Picture 4" descr="9">
            <a:extLst>
              <a:ext uri="{FF2B5EF4-FFF2-40B4-BE49-F238E27FC236}">
                <a16:creationId xmlns:a16="http://schemas.microsoft.com/office/drawing/2014/main" id="{1C494269-8B4A-4BA9-9CC1-ED6087AC32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7363" y="2635545"/>
            <a:ext cx="6170612" cy="168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89E2401-57E2-4A14-B834-943CD6AD56F0}"/>
              </a:ext>
            </a:extLst>
          </p:cNvPr>
          <p:cNvSpPr>
            <a:spLocks noGrp="1" noChangeArrowheads="1"/>
          </p:cNvSpPr>
          <p:nvPr>
            <p:ph type="title"/>
          </p:nvPr>
        </p:nvSpPr>
        <p:spPr>
          <a:xfrm>
            <a:off x="466531" y="232199"/>
            <a:ext cx="8229600" cy="576262"/>
          </a:xfrm>
        </p:spPr>
        <p:txBody>
          <a:bodyPr/>
          <a:lstStyle/>
          <a:p>
            <a:pPr eaLnBrk="1" hangingPunct="1"/>
            <a:r>
              <a:rPr lang="en-US" altLang="en-US" dirty="0"/>
              <a:t>LRU Algorithm (Cont.)</a:t>
            </a:r>
          </a:p>
        </p:txBody>
      </p:sp>
      <p:sp>
        <p:nvSpPr>
          <p:cNvPr id="43011" name="Rectangle 3">
            <a:extLst>
              <a:ext uri="{FF2B5EF4-FFF2-40B4-BE49-F238E27FC236}">
                <a16:creationId xmlns:a16="http://schemas.microsoft.com/office/drawing/2014/main" id="{00218A1E-F600-4BE7-9C24-6205C33F8040}"/>
              </a:ext>
            </a:extLst>
          </p:cNvPr>
          <p:cNvSpPr>
            <a:spLocks noGrp="1" noChangeArrowheads="1"/>
          </p:cNvSpPr>
          <p:nvPr>
            <p:ph idx="1"/>
          </p:nvPr>
        </p:nvSpPr>
        <p:spPr>
          <a:xfrm>
            <a:off x="589578" y="964560"/>
            <a:ext cx="3907159" cy="5246687"/>
          </a:xfrm>
        </p:spPr>
        <p:txBody>
          <a:bodyPr>
            <a:normAutofit/>
          </a:bodyPr>
          <a:lstStyle/>
          <a:p>
            <a:r>
              <a:rPr lang="en-US" altLang="en-US" sz="1600" dirty="0"/>
              <a:t>Counter implementation</a:t>
            </a:r>
          </a:p>
          <a:p>
            <a:pPr lvl="1"/>
            <a:r>
              <a:rPr lang="en-US" altLang="en-US" sz="1600" dirty="0"/>
              <a:t>Every page entry has a counter; every time page is referenced through this entry, copy the clock into the counter</a:t>
            </a:r>
          </a:p>
          <a:p>
            <a:pPr lvl="1"/>
            <a:r>
              <a:rPr lang="en-US" altLang="en-US" sz="1600" dirty="0"/>
              <a:t>When a page needs to be changed, look at the counters to find smallest value</a:t>
            </a:r>
          </a:p>
          <a:p>
            <a:pPr lvl="2"/>
            <a:r>
              <a:rPr lang="en-US" altLang="en-US" sz="1600" dirty="0"/>
              <a:t>Search through table needed</a:t>
            </a:r>
          </a:p>
          <a:p>
            <a:r>
              <a:rPr lang="en-US" altLang="en-US" sz="1600" dirty="0"/>
              <a:t>Stack implementation</a:t>
            </a:r>
          </a:p>
          <a:p>
            <a:pPr lvl="1"/>
            <a:r>
              <a:rPr lang="en-US" altLang="en-US" sz="1600" dirty="0"/>
              <a:t>Keep a stack of page numbers in a double link form:</a:t>
            </a:r>
          </a:p>
          <a:p>
            <a:pPr lvl="1"/>
            <a:r>
              <a:rPr lang="en-US" altLang="en-US" sz="1600" dirty="0"/>
              <a:t>Page referenced:</a:t>
            </a:r>
          </a:p>
          <a:p>
            <a:pPr lvl="2"/>
            <a:r>
              <a:rPr lang="en-US" altLang="en-US" sz="1600" dirty="0"/>
              <a:t>move it to the top</a:t>
            </a:r>
          </a:p>
          <a:p>
            <a:r>
              <a:rPr lang="en-US" altLang="en-US" sz="1600" dirty="0"/>
              <a:t>LRU and OPT are cases of </a:t>
            </a:r>
            <a:r>
              <a:rPr lang="en-US" altLang="en-US" sz="1600" b="1" dirty="0">
                <a:solidFill>
                  <a:srgbClr val="006699"/>
                </a:solidFill>
                <a:latin typeface="+mj-lt"/>
              </a:rPr>
              <a:t>stack algorithms </a:t>
            </a:r>
            <a:r>
              <a:rPr lang="en-US" altLang="en-US" sz="1600" dirty="0"/>
              <a:t>that don</a:t>
            </a:r>
            <a:r>
              <a:rPr lang="ja-JP" altLang="en-US" sz="1600"/>
              <a:t>’</a:t>
            </a:r>
            <a:r>
              <a:rPr lang="en-US" altLang="ja-JP" sz="1600" dirty="0"/>
              <a:t>t have </a:t>
            </a:r>
            <a:r>
              <a:rPr lang="en-US" altLang="ja-JP" sz="1600" dirty="0" err="1"/>
              <a:t>Belady</a:t>
            </a:r>
            <a:r>
              <a:rPr lang="ja-JP" altLang="en-US" sz="1600"/>
              <a:t>’</a:t>
            </a:r>
            <a:r>
              <a:rPr lang="en-US" altLang="ja-JP" sz="1600" dirty="0"/>
              <a:t>s Anomaly</a:t>
            </a:r>
          </a:p>
          <a:p>
            <a:r>
              <a:rPr lang="en-US" altLang="en-US" sz="1600" dirty="0"/>
              <a:t>Use Of A Stack to Record Most Recent Page References</a:t>
            </a:r>
            <a:endParaRPr lang="en-US" sz="1600" dirty="0"/>
          </a:p>
          <a:p>
            <a:endParaRPr lang="en-US" altLang="en-US" sz="1600" dirty="0"/>
          </a:p>
        </p:txBody>
      </p:sp>
      <p:pic>
        <p:nvPicPr>
          <p:cNvPr id="2" name="Picture 1" descr="9_16.pdf">
            <a:extLst>
              <a:ext uri="{FF2B5EF4-FFF2-40B4-BE49-F238E27FC236}">
                <a16:creationId xmlns:a16="http://schemas.microsoft.com/office/drawing/2014/main" id="{FF7E5BA7-2896-9ED6-146A-6DEA95489AD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8960" y="1737519"/>
            <a:ext cx="3785462" cy="29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9033BF15-EA5A-4A49-BB65-331FF866E49F}"/>
              </a:ext>
            </a:extLst>
          </p:cNvPr>
          <p:cNvSpPr>
            <a:spLocks noGrp="1" noChangeArrowheads="1"/>
          </p:cNvSpPr>
          <p:nvPr>
            <p:ph type="title"/>
          </p:nvPr>
        </p:nvSpPr>
        <p:spPr>
          <a:xfrm>
            <a:off x="839754" y="234791"/>
            <a:ext cx="7772400" cy="576262"/>
          </a:xfrm>
        </p:spPr>
        <p:txBody>
          <a:bodyPr/>
          <a:lstStyle/>
          <a:p>
            <a:pPr eaLnBrk="1" hangingPunct="1"/>
            <a:r>
              <a:rPr lang="en-US" altLang="en-US" dirty="0"/>
              <a:t>LRU Approximation Algorithms</a:t>
            </a:r>
          </a:p>
        </p:txBody>
      </p:sp>
      <p:sp>
        <p:nvSpPr>
          <p:cNvPr id="45059" name="Rectangle 3">
            <a:extLst>
              <a:ext uri="{FF2B5EF4-FFF2-40B4-BE49-F238E27FC236}">
                <a16:creationId xmlns:a16="http://schemas.microsoft.com/office/drawing/2014/main" id="{BC57D3A7-FA71-4D00-9C2E-051C34BFABA7}"/>
              </a:ext>
            </a:extLst>
          </p:cNvPr>
          <p:cNvSpPr>
            <a:spLocks noGrp="1" noChangeArrowheads="1"/>
          </p:cNvSpPr>
          <p:nvPr>
            <p:ph idx="1"/>
          </p:nvPr>
        </p:nvSpPr>
        <p:spPr>
          <a:xfrm>
            <a:off x="839755" y="1159949"/>
            <a:ext cx="4107558" cy="5146675"/>
          </a:xfrm>
        </p:spPr>
        <p:txBody>
          <a:bodyPr>
            <a:normAutofit/>
          </a:bodyPr>
          <a:lstStyle/>
          <a:p>
            <a:r>
              <a:rPr lang="en-US" altLang="en-US" sz="1600" dirty="0"/>
              <a:t>LRU is slow</a:t>
            </a:r>
          </a:p>
          <a:p>
            <a:r>
              <a:rPr lang="en-US" altLang="en-US" sz="1600" b="1" dirty="0">
                <a:solidFill>
                  <a:srgbClr val="006699"/>
                </a:solidFill>
                <a:latin typeface="+mj-lt"/>
              </a:rPr>
              <a:t>Using reference bit</a:t>
            </a:r>
          </a:p>
          <a:p>
            <a:pPr lvl="1"/>
            <a:r>
              <a:rPr lang="en-US" altLang="en-US" sz="1600" dirty="0"/>
              <a:t>With each page associate a bit, initially = 0</a:t>
            </a:r>
          </a:p>
          <a:p>
            <a:pPr lvl="1"/>
            <a:r>
              <a:rPr lang="en-US" altLang="en-US" sz="1600" dirty="0"/>
              <a:t>When page is referenced bit set to 1</a:t>
            </a:r>
          </a:p>
          <a:p>
            <a:pPr lvl="1"/>
            <a:r>
              <a:rPr lang="en-US" altLang="en-US" sz="1600" dirty="0"/>
              <a:t>Replace any with reference bit = 0 (if one exists)</a:t>
            </a:r>
          </a:p>
          <a:p>
            <a:pPr lvl="1"/>
            <a:endParaRPr lang="en-US" altLang="en-US" sz="1600" dirty="0"/>
          </a:p>
          <a:p>
            <a:r>
              <a:rPr lang="en-US" altLang="en-US" sz="1600" b="1" dirty="0">
                <a:solidFill>
                  <a:srgbClr val="006699"/>
                </a:solidFill>
                <a:latin typeface="+mj-lt"/>
              </a:rPr>
              <a:t>Second-chance algorithm (clock algorithm)</a:t>
            </a:r>
          </a:p>
          <a:p>
            <a:pPr lvl="1"/>
            <a:r>
              <a:rPr lang="en-US" altLang="en-US" sz="1600" dirty="0"/>
              <a:t>Generally FIFO, plus reference bit</a:t>
            </a:r>
          </a:p>
          <a:p>
            <a:pPr lvl="1"/>
            <a:r>
              <a:rPr lang="en-US" altLang="en-US" sz="1600" dirty="0"/>
              <a:t>If page to be replaced has </a:t>
            </a:r>
          </a:p>
          <a:p>
            <a:pPr lvl="2"/>
            <a:r>
              <a:rPr lang="en-US" altLang="en-US" sz="1600" dirty="0"/>
              <a:t>Reference bit = 0 -&gt; replace it</a:t>
            </a:r>
          </a:p>
          <a:p>
            <a:pPr lvl="2"/>
            <a:r>
              <a:rPr lang="en-US" altLang="en-US" sz="1600" dirty="0"/>
              <a:t>reference bit = 1 then:</a:t>
            </a:r>
          </a:p>
          <a:p>
            <a:pPr lvl="3"/>
            <a:r>
              <a:rPr lang="en-US" altLang="en-US" sz="1600" dirty="0"/>
              <a:t>set reference bit 0, leave page in memory</a:t>
            </a:r>
          </a:p>
          <a:p>
            <a:pPr lvl="3"/>
            <a:r>
              <a:rPr lang="en-US" altLang="en-US" sz="1600" dirty="0"/>
              <a:t>replace next page, subject to same rules</a:t>
            </a:r>
          </a:p>
          <a:p>
            <a:endParaRPr lang="en-US" altLang="en-US" sz="1600" dirty="0"/>
          </a:p>
        </p:txBody>
      </p:sp>
      <p:pic>
        <p:nvPicPr>
          <p:cNvPr id="2" name="Picture 1">
            <a:extLst>
              <a:ext uri="{FF2B5EF4-FFF2-40B4-BE49-F238E27FC236}">
                <a16:creationId xmlns:a16="http://schemas.microsoft.com/office/drawing/2014/main" id="{E915A44C-261C-9E93-91B0-661A2FCECB86}"/>
              </a:ext>
            </a:extLst>
          </p:cNvPr>
          <p:cNvPicPr>
            <a:picLocks noChangeAspect="1"/>
          </p:cNvPicPr>
          <p:nvPr/>
        </p:nvPicPr>
        <p:blipFill>
          <a:blip r:embed="rId3"/>
          <a:stretch>
            <a:fillRect/>
          </a:stretch>
        </p:blipFill>
        <p:spPr>
          <a:xfrm>
            <a:off x="4947313" y="2040963"/>
            <a:ext cx="4093254" cy="3384645"/>
          </a:xfrm>
          <a:prstGeom prst="rect">
            <a:avLst/>
          </a:prstGeom>
        </p:spPr>
      </p:pic>
    </p:spTree>
    <p:extLst>
      <p:ext uri="{BB962C8B-B14F-4D97-AF65-F5344CB8AC3E}">
        <p14:creationId xmlns:p14="http://schemas.microsoft.com/office/powerpoint/2010/main" val="4135672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96CF5A4B-5B56-4850-890B-CBC91DFC9710}"/>
              </a:ext>
            </a:extLst>
          </p:cNvPr>
          <p:cNvSpPr>
            <a:spLocks noGrp="1" noChangeArrowheads="1"/>
          </p:cNvSpPr>
          <p:nvPr>
            <p:ph type="title"/>
          </p:nvPr>
        </p:nvSpPr>
        <p:spPr>
          <a:xfrm>
            <a:off x="1157926" y="240752"/>
            <a:ext cx="7772400" cy="576262"/>
          </a:xfrm>
        </p:spPr>
        <p:txBody>
          <a:bodyPr/>
          <a:lstStyle/>
          <a:p>
            <a:pPr eaLnBrk="1" hangingPunct="1"/>
            <a:r>
              <a:rPr lang="en-US" altLang="en-US" dirty="0"/>
              <a:t>Enhanced Second-Chance Algorithm</a:t>
            </a:r>
          </a:p>
        </p:txBody>
      </p:sp>
      <p:sp>
        <p:nvSpPr>
          <p:cNvPr id="47107" name="Rectangle 3">
            <a:extLst>
              <a:ext uri="{FF2B5EF4-FFF2-40B4-BE49-F238E27FC236}">
                <a16:creationId xmlns:a16="http://schemas.microsoft.com/office/drawing/2014/main" id="{B9C55B83-EA3F-497C-A3D1-F3E32BFFADD1}"/>
              </a:ext>
            </a:extLst>
          </p:cNvPr>
          <p:cNvSpPr>
            <a:spLocks noGrp="1" noChangeArrowheads="1"/>
          </p:cNvSpPr>
          <p:nvPr>
            <p:ph idx="1"/>
          </p:nvPr>
        </p:nvSpPr>
        <p:spPr>
          <a:xfrm>
            <a:off x="867749" y="1250302"/>
            <a:ext cx="7609925" cy="4967936"/>
          </a:xfrm>
        </p:spPr>
        <p:txBody>
          <a:bodyPr/>
          <a:lstStyle/>
          <a:p>
            <a:r>
              <a:rPr lang="en-US" altLang="en-US" dirty="0"/>
              <a:t>Improve algorithm by using reference bit and modify bit (if available) </a:t>
            </a:r>
          </a:p>
          <a:p>
            <a:r>
              <a:rPr lang="en-US" altLang="en-US" dirty="0"/>
              <a:t>Take ordered pair (reference, modify):</a:t>
            </a:r>
          </a:p>
        </p:txBody>
      </p:sp>
      <p:graphicFrame>
        <p:nvGraphicFramePr>
          <p:cNvPr id="2" name="object 4">
            <a:extLst>
              <a:ext uri="{FF2B5EF4-FFF2-40B4-BE49-F238E27FC236}">
                <a16:creationId xmlns:a16="http://schemas.microsoft.com/office/drawing/2014/main" id="{EB20ABE2-DF72-DE69-B45D-DABA68A7013B}"/>
              </a:ext>
            </a:extLst>
          </p:cNvPr>
          <p:cNvGraphicFramePr>
            <a:graphicFrameLocks noGrp="1"/>
          </p:cNvGraphicFramePr>
          <p:nvPr>
            <p:extLst>
              <p:ext uri="{D42A27DB-BD31-4B8C-83A1-F6EECF244321}">
                <p14:modId xmlns:p14="http://schemas.microsoft.com/office/powerpoint/2010/main" val="3602982527"/>
              </p:ext>
            </p:extLst>
          </p:nvPr>
        </p:nvGraphicFramePr>
        <p:xfrm>
          <a:off x="1881522" y="3016673"/>
          <a:ext cx="4504054" cy="1676400"/>
        </p:xfrm>
        <a:graphic>
          <a:graphicData uri="http://schemas.openxmlformats.org/drawingml/2006/table">
            <a:tbl>
              <a:tblPr firstRow="1" bandRow="1">
                <a:tableStyleId>{2D5ABB26-0587-4C30-8999-92F81FD0307C}</a:tableStyleId>
              </a:tblPr>
              <a:tblGrid>
                <a:gridCol w="1275715">
                  <a:extLst>
                    <a:ext uri="{9D8B030D-6E8A-4147-A177-3AD203B41FA5}">
                      <a16:colId xmlns:a16="http://schemas.microsoft.com/office/drawing/2014/main" val="20000"/>
                    </a:ext>
                  </a:extLst>
                </a:gridCol>
                <a:gridCol w="739774">
                  <a:extLst>
                    <a:ext uri="{9D8B030D-6E8A-4147-A177-3AD203B41FA5}">
                      <a16:colId xmlns:a16="http://schemas.microsoft.com/office/drawing/2014/main" val="20001"/>
                    </a:ext>
                  </a:extLst>
                </a:gridCol>
                <a:gridCol w="2488565">
                  <a:extLst>
                    <a:ext uri="{9D8B030D-6E8A-4147-A177-3AD203B41FA5}">
                      <a16:colId xmlns:a16="http://schemas.microsoft.com/office/drawing/2014/main" val="20002"/>
                    </a:ext>
                  </a:extLst>
                </a:gridCol>
              </a:tblGrid>
              <a:tr h="335280">
                <a:tc>
                  <a:txBody>
                    <a:bodyPr/>
                    <a:lstStyle/>
                    <a:p>
                      <a:pPr marR="38100" algn="ctr">
                        <a:lnSpc>
                          <a:spcPct val="100000"/>
                        </a:lnSpc>
                        <a:spcBef>
                          <a:spcPts val="260"/>
                        </a:spcBef>
                      </a:pPr>
                      <a:r>
                        <a:rPr sz="1600" b="1" spc="-55" dirty="0">
                          <a:solidFill>
                            <a:srgbClr val="FFFFFF"/>
                          </a:solidFill>
                          <a:latin typeface="Arial"/>
                          <a:cs typeface="Arial"/>
                        </a:rPr>
                        <a:t>Referenced?</a:t>
                      </a:r>
                      <a:endParaRPr sz="1600">
                        <a:latin typeface="Arial"/>
                        <a:cs typeface="Arial"/>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2C4"/>
                    </a:solidFill>
                  </a:tcPr>
                </a:tc>
                <a:tc>
                  <a:txBody>
                    <a:bodyPr/>
                    <a:lstStyle/>
                    <a:p>
                      <a:pPr marR="36830" algn="ctr">
                        <a:lnSpc>
                          <a:spcPct val="100000"/>
                        </a:lnSpc>
                        <a:spcBef>
                          <a:spcPts val="260"/>
                        </a:spcBef>
                      </a:pPr>
                      <a:r>
                        <a:rPr sz="1600" b="1" spc="-10" dirty="0">
                          <a:solidFill>
                            <a:srgbClr val="FFFFFF"/>
                          </a:solidFill>
                          <a:latin typeface="Arial"/>
                          <a:cs typeface="Arial"/>
                        </a:rPr>
                        <a:t>Dirty?</a:t>
                      </a:r>
                      <a:endParaRPr sz="1600">
                        <a:latin typeface="Arial"/>
                        <a:cs typeface="Arial"/>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2C4"/>
                    </a:solidFill>
                  </a:tcPr>
                </a:tc>
                <a:tc>
                  <a:txBody>
                    <a:bodyPr/>
                    <a:lstStyle/>
                    <a:p>
                      <a:pPr marL="91440">
                        <a:lnSpc>
                          <a:spcPct val="100000"/>
                        </a:lnSpc>
                        <a:spcBef>
                          <a:spcPts val="260"/>
                        </a:spcBef>
                      </a:pPr>
                      <a:r>
                        <a:rPr sz="1600" b="1" spc="-10" dirty="0">
                          <a:solidFill>
                            <a:srgbClr val="FFFFFF"/>
                          </a:solidFill>
                          <a:latin typeface="Arial"/>
                          <a:cs typeface="Arial"/>
                        </a:rPr>
                        <a:t>Comment</a:t>
                      </a:r>
                      <a:endParaRPr sz="1600">
                        <a:latin typeface="Arial"/>
                        <a:cs typeface="Arial"/>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2C4"/>
                    </a:solidFill>
                  </a:tcPr>
                </a:tc>
                <a:extLst>
                  <a:ext uri="{0D108BD9-81ED-4DB2-BD59-A6C34878D82A}">
                    <a16:rowId xmlns:a16="http://schemas.microsoft.com/office/drawing/2014/main" val="10000"/>
                  </a:ext>
                </a:extLst>
              </a:tr>
              <a:tr h="335280">
                <a:tc>
                  <a:txBody>
                    <a:bodyPr/>
                    <a:lstStyle/>
                    <a:p>
                      <a:pPr algn="ctr">
                        <a:lnSpc>
                          <a:spcPct val="100000"/>
                        </a:lnSpc>
                        <a:spcBef>
                          <a:spcPts val="260"/>
                        </a:spcBef>
                      </a:pPr>
                      <a:r>
                        <a:rPr sz="1600" spc="-25" dirty="0">
                          <a:latin typeface="Arial"/>
                          <a:cs typeface="Arial"/>
                        </a:rPr>
                        <a:t>no</a:t>
                      </a:r>
                      <a:endParaRPr sz="1600">
                        <a:latin typeface="Arial"/>
                        <a:cs typeface="Arial"/>
                      </a:endParaRPr>
                    </a:p>
                  </a:txBody>
                  <a:tcPr marL="0" marR="0" marT="3302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5EA"/>
                    </a:solidFill>
                  </a:tcPr>
                </a:tc>
                <a:tc>
                  <a:txBody>
                    <a:bodyPr/>
                    <a:lstStyle/>
                    <a:p>
                      <a:pPr algn="ctr">
                        <a:lnSpc>
                          <a:spcPct val="100000"/>
                        </a:lnSpc>
                        <a:spcBef>
                          <a:spcPts val="260"/>
                        </a:spcBef>
                      </a:pPr>
                      <a:r>
                        <a:rPr sz="1600" spc="-25" dirty="0">
                          <a:latin typeface="Arial"/>
                          <a:cs typeface="Arial"/>
                        </a:rPr>
                        <a:t>no</a:t>
                      </a:r>
                      <a:endParaRPr sz="1600">
                        <a:latin typeface="Arial"/>
                        <a:cs typeface="Arial"/>
                      </a:endParaRPr>
                    </a:p>
                  </a:txBody>
                  <a:tcPr marL="0" marR="0" marT="3302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5EA"/>
                    </a:solidFill>
                  </a:tcPr>
                </a:tc>
                <a:tc>
                  <a:txBody>
                    <a:bodyPr/>
                    <a:lstStyle/>
                    <a:p>
                      <a:pPr marL="91440">
                        <a:lnSpc>
                          <a:spcPct val="100000"/>
                        </a:lnSpc>
                        <a:spcBef>
                          <a:spcPts val="260"/>
                        </a:spcBef>
                      </a:pPr>
                      <a:r>
                        <a:rPr sz="1600" spc="-70" dirty="0">
                          <a:latin typeface="Arial"/>
                          <a:cs typeface="Arial"/>
                        </a:rPr>
                        <a:t>best </a:t>
                      </a:r>
                      <a:r>
                        <a:rPr sz="1600" spc="-40" dirty="0">
                          <a:latin typeface="Arial"/>
                          <a:cs typeface="Arial"/>
                        </a:rPr>
                        <a:t>type</a:t>
                      </a:r>
                      <a:r>
                        <a:rPr sz="1600" spc="-70" dirty="0">
                          <a:latin typeface="Arial"/>
                          <a:cs typeface="Arial"/>
                        </a:rPr>
                        <a:t> </a:t>
                      </a:r>
                      <a:r>
                        <a:rPr sz="1600" dirty="0">
                          <a:latin typeface="Arial"/>
                          <a:cs typeface="Arial"/>
                        </a:rPr>
                        <a:t>of</a:t>
                      </a:r>
                      <a:r>
                        <a:rPr sz="1600" spc="-75" dirty="0">
                          <a:latin typeface="Arial"/>
                          <a:cs typeface="Arial"/>
                        </a:rPr>
                        <a:t> </a:t>
                      </a:r>
                      <a:r>
                        <a:rPr sz="1600" spc="-120" dirty="0">
                          <a:latin typeface="Arial"/>
                          <a:cs typeface="Arial"/>
                        </a:rPr>
                        <a:t>page</a:t>
                      </a:r>
                      <a:r>
                        <a:rPr sz="1600" spc="-70" dirty="0">
                          <a:latin typeface="Arial"/>
                          <a:cs typeface="Arial"/>
                        </a:rPr>
                        <a:t> </a:t>
                      </a:r>
                      <a:r>
                        <a:rPr sz="1600" dirty="0">
                          <a:latin typeface="Arial"/>
                          <a:cs typeface="Arial"/>
                        </a:rPr>
                        <a:t>to</a:t>
                      </a:r>
                      <a:r>
                        <a:rPr sz="1600" spc="-65" dirty="0">
                          <a:latin typeface="Arial"/>
                          <a:cs typeface="Arial"/>
                        </a:rPr>
                        <a:t> </a:t>
                      </a:r>
                      <a:r>
                        <a:rPr sz="1600" spc="-20" dirty="0">
                          <a:latin typeface="Arial"/>
                          <a:cs typeface="Arial"/>
                        </a:rPr>
                        <a:t>evict</a:t>
                      </a:r>
                      <a:endParaRPr sz="1600">
                        <a:latin typeface="Arial"/>
                        <a:cs typeface="Arial"/>
                      </a:endParaRPr>
                    </a:p>
                  </a:txBody>
                  <a:tcPr marL="0" marR="0" marT="3302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5EA"/>
                    </a:solidFill>
                  </a:tcPr>
                </a:tc>
                <a:extLst>
                  <a:ext uri="{0D108BD9-81ED-4DB2-BD59-A6C34878D82A}">
                    <a16:rowId xmlns:a16="http://schemas.microsoft.com/office/drawing/2014/main" val="10001"/>
                  </a:ext>
                </a:extLst>
              </a:tr>
              <a:tr h="335280">
                <a:tc>
                  <a:txBody>
                    <a:bodyPr/>
                    <a:lstStyle/>
                    <a:p>
                      <a:pPr algn="ctr">
                        <a:lnSpc>
                          <a:spcPct val="100000"/>
                        </a:lnSpc>
                        <a:spcBef>
                          <a:spcPts val="260"/>
                        </a:spcBef>
                      </a:pPr>
                      <a:r>
                        <a:rPr sz="1600" spc="-25" dirty="0">
                          <a:latin typeface="Arial"/>
                          <a:cs typeface="Arial"/>
                        </a:rPr>
                        <a:t>no</a:t>
                      </a:r>
                      <a:endParaRPr sz="1600">
                        <a:latin typeface="Arial"/>
                        <a:cs typeface="Arial"/>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ctr">
                        <a:lnSpc>
                          <a:spcPct val="100000"/>
                        </a:lnSpc>
                        <a:spcBef>
                          <a:spcPts val="260"/>
                        </a:spcBef>
                      </a:pPr>
                      <a:r>
                        <a:rPr sz="1600" spc="-25" dirty="0">
                          <a:latin typeface="Arial"/>
                          <a:cs typeface="Arial"/>
                        </a:rPr>
                        <a:t>yes</a:t>
                      </a:r>
                      <a:endParaRPr sz="1600">
                        <a:latin typeface="Arial"/>
                        <a:cs typeface="Arial"/>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91440">
                        <a:lnSpc>
                          <a:spcPct val="100000"/>
                        </a:lnSpc>
                        <a:spcBef>
                          <a:spcPts val="260"/>
                        </a:spcBef>
                      </a:pPr>
                      <a:r>
                        <a:rPr sz="1600" spc="-55" dirty="0">
                          <a:latin typeface="Arial"/>
                          <a:cs typeface="Arial"/>
                        </a:rPr>
                        <a:t>next</a:t>
                      </a:r>
                      <a:r>
                        <a:rPr sz="1600" spc="-70" dirty="0">
                          <a:latin typeface="Arial"/>
                          <a:cs typeface="Arial"/>
                        </a:rPr>
                        <a:t> best </a:t>
                      </a:r>
                      <a:r>
                        <a:rPr sz="1600" spc="-95" dirty="0">
                          <a:latin typeface="Arial"/>
                          <a:cs typeface="Arial"/>
                        </a:rPr>
                        <a:t>(needs</a:t>
                      </a:r>
                      <a:r>
                        <a:rPr sz="1600" spc="-75" dirty="0">
                          <a:latin typeface="Arial"/>
                          <a:cs typeface="Arial"/>
                        </a:rPr>
                        <a:t> </a:t>
                      </a:r>
                      <a:r>
                        <a:rPr sz="1600" spc="-10" dirty="0">
                          <a:latin typeface="Arial"/>
                          <a:cs typeface="Arial"/>
                        </a:rPr>
                        <a:t>writeback)</a:t>
                      </a:r>
                      <a:endParaRPr sz="1600">
                        <a:latin typeface="Arial"/>
                        <a:cs typeface="Arial"/>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2"/>
                  </a:ext>
                </a:extLst>
              </a:tr>
              <a:tr h="335280">
                <a:tc>
                  <a:txBody>
                    <a:bodyPr/>
                    <a:lstStyle/>
                    <a:p>
                      <a:pPr algn="ctr">
                        <a:lnSpc>
                          <a:spcPct val="100000"/>
                        </a:lnSpc>
                        <a:spcBef>
                          <a:spcPts val="260"/>
                        </a:spcBef>
                      </a:pPr>
                      <a:r>
                        <a:rPr sz="1600" spc="-25" dirty="0">
                          <a:latin typeface="Arial"/>
                          <a:cs typeface="Arial"/>
                        </a:rPr>
                        <a:t>yes</a:t>
                      </a:r>
                      <a:endParaRPr sz="1600">
                        <a:latin typeface="Arial"/>
                        <a:cs typeface="Arial"/>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5EA"/>
                    </a:solidFill>
                  </a:tcPr>
                </a:tc>
                <a:tc>
                  <a:txBody>
                    <a:bodyPr/>
                    <a:lstStyle/>
                    <a:p>
                      <a:pPr algn="ctr">
                        <a:lnSpc>
                          <a:spcPct val="100000"/>
                        </a:lnSpc>
                        <a:spcBef>
                          <a:spcPts val="260"/>
                        </a:spcBef>
                      </a:pPr>
                      <a:r>
                        <a:rPr sz="1600" spc="-25" dirty="0">
                          <a:latin typeface="Arial"/>
                          <a:cs typeface="Arial"/>
                        </a:rPr>
                        <a:t>no</a:t>
                      </a:r>
                      <a:endParaRPr sz="1600">
                        <a:latin typeface="Arial"/>
                        <a:cs typeface="Arial"/>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5EA"/>
                    </a:solidFill>
                  </a:tcPr>
                </a:tc>
                <a:tc>
                  <a:txBody>
                    <a:bodyPr/>
                    <a:lstStyle/>
                    <a:p>
                      <a:pPr marL="91440">
                        <a:lnSpc>
                          <a:spcPct val="100000"/>
                        </a:lnSpc>
                        <a:spcBef>
                          <a:spcPts val="260"/>
                        </a:spcBef>
                      </a:pPr>
                      <a:r>
                        <a:rPr sz="1600" spc="-60" dirty="0">
                          <a:latin typeface="Arial"/>
                          <a:cs typeface="Arial"/>
                        </a:rPr>
                        <a:t>probably</a:t>
                      </a:r>
                      <a:r>
                        <a:rPr sz="1600" spc="-55" dirty="0">
                          <a:latin typeface="Arial"/>
                          <a:cs typeface="Arial"/>
                        </a:rPr>
                        <a:t> </a:t>
                      </a:r>
                      <a:r>
                        <a:rPr sz="1600" spc="-100" dirty="0">
                          <a:latin typeface="Arial"/>
                          <a:cs typeface="Arial"/>
                        </a:rPr>
                        <a:t>code</a:t>
                      </a:r>
                      <a:r>
                        <a:rPr sz="1600" spc="-50" dirty="0">
                          <a:latin typeface="Arial"/>
                          <a:cs typeface="Arial"/>
                        </a:rPr>
                        <a:t> </a:t>
                      </a:r>
                      <a:r>
                        <a:rPr sz="1600" spc="-30" dirty="0">
                          <a:latin typeface="Arial"/>
                          <a:cs typeface="Arial"/>
                        </a:rPr>
                        <a:t>in</a:t>
                      </a:r>
                      <a:r>
                        <a:rPr sz="1600" spc="-55" dirty="0">
                          <a:latin typeface="Arial"/>
                          <a:cs typeface="Arial"/>
                        </a:rPr>
                        <a:t> </a:t>
                      </a:r>
                      <a:r>
                        <a:rPr sz="1600" spc="-25" dirty="0">
                          <a:latin typeface="Arial"/>
                          <a:cs typeface="Arial"/>
                        </a:rPr>
                        <a:t>use</a:t>
                      </a:r>
                      <a:endParaRPr sz="1600">
                        <a:latin typeface="Arial"/>
                        <a:cs typeface="Arial"/>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5EA"/>
                    </a:solidFill>
                  </a:tcPr>
                </a:tc>
                <a:extLst>
                  <a:ext uri="{0D108BD9-81ED-4DB2-BD59-A6C34878D82A}">
                    <a16:rowId xmlns:a16="http://schemas.microsoft.com/office/drawing/2014/main" val="10003"/>
                  </a:ext>
                </a:extLst>
              </a:tr>
              <a:tr h="335280">
                <a:tc>
                  <a:txBody>
                    <a:bodyPr/>
                    <a:lstStyle/>
                    <a:p>
                      <a:pPr algn="ctr">
                        <a:lnSpc>
                          <a:spcPct val="100000"/>
                        </a:lnSpc>
                        <a:spcBef>
                          <a:spcPts val="260"/>
                        </a:spcBef>
                      </a:pPr>
                      <a:r>
                        <a:rPr sz="1600" spc="-25" dirty="0">
                          <a:latin typeface="Arial"/>
                          <a:cs typeface="Arial"/>
                        </a:rPr>
                        <a:t>yes</a:t>
                      </a:r>
                      <a:endParaRPr sz="1600" dirty="0">
                        <a:latin typeface="Arial"/>
                        <a:cs typeface="Arial"/>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ctr">
                        <a:lnSpc>
                          <a:spcPct val="100000"/>
                        </a:lnSpc>
                        <a:spcBef>
                          <a:spcPts val="260"/>
                        </a:spcBef>
                      </a:pPr>
                      <a:r>
                        <a:rPr sz="1600" spc="-25" dirty="0">
                          <a:latin typeface="Arial"/>
                          <a:cs typeface="Arial"/>
                        </a:rPr>
                        <a:t>yes</a:t>
                      </a:r>
                      <a:endParaRPr sz="1600">
                        <a:latin typeface="Arial"/>
                        <a:cs typeface="Arial"/>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91440">
                        <a:lnSpc>
                          <a:spcPct val="100000"/>
                        </a:lnSpc>
                        <a:spcBef>
                          <a:spcPts val="260"/>
                        </a:spcBef>
                      </a:pPr>
                      <a:r>
                        <a:rPr sz="1600" spc="-90" dirty="0">
                          <a:latin typeface="Arial"/>
                          <a:cs typeface="Arial"/>
                        </a:rPr>
                        <a:t>bad</a:t>
                      </a:r>
                      <a:r>
                        <a:rPr sz="1600" spc="-80" dirty="0">
                          <a:latin typeface="Arial"/>
                          <a:cs typeface="Arial"/>
                        </a:rPr>
                        <a:t> choice</a:t>
                      </a:r>
                      <a:r>
                        <a:rPr sz="1600" spc="-70" dirty="0">
                          <a:latin typeface="Arial"/>
                          <a:cs typeface="Arial"/>
                        </a:rPr>
                        <a:t> </a:t>
                      </a:r>
                      <a:r>
                        <a:rPr sz="1600" dirty="0">
                          <a:latin typeface="Arial"/>
                          <a:cs typeface="Arial"/>
                        </a:rPr>
                        <a:t>of</a:t>
                      </a:r>
                      <a:r>
                        <a:rPr sz="1600" spc="-70" dirty="0">
                          <a:latin typeface="Arial"/>
                          <a:cs typeface="Arial"/>
                        </a:rPr>
                        <a:t> </a:t>
                      </a:r>
                      <a:r>
                        <a:rPr sz="1600" spc="-10" dirty="0">
                          <a:latin typeface="Arial"/>
                          <a:cs typeface="Arial"/>
                        </a:rPr>
                        <a:t>victim</a:t>
                      </a:r>
                      <a:endParaRPr sz="1600" dirty="0">
                        <a:latin typeface="Arial"/>
                        <a:cs typeface="Arial"/>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B2F01-8EC1-3EA8-2264-E8FFEBE573B2}"/>
              </a:ext>
            </a:extLst>
          </p:cNvPr>
          <p:cNvSpPr>
            <a:spLocks noGrp="1"/>
          </p:cNvSpPr>
          <p:nvPr>
            <p:ph type="title"/>
          </p:nvPr>
        </p:nvSpPr>
        <p:spPr>
          <a:xfrm>
            <a:off x="628650" y="146771"/>
            <a:ext cx="7886700" cy="1325563"/>
          </a:xfrm>
        </p:spPr>
        <p:txBody>
          <a:bodyPr/>
          <a:lstStyle/>
          <a:p>
            <a:r>
              <a:rPr lang="en-GB" spc="-94" dirty="0"/>
              <a:t>Virtual</a:t>
            </a:r>
            <a:r>
              <a:rPr lang="en-GB" spc="-127" dirty="0"/>
              <a:t> </a:t>
            </a:r>
            <a:r>
              <a:rPr lang="en-GB" spc="-116" dirty="0"/>
              <a:t>memory </a:t>
            </a:r>
            <a:endParaRPr lang="en-US" dirty="0"/>
          </a:p>
        </p:txBody>
      </p:sp>
      <p:sp>
        <p:nvSpPr>
          <p:cNvPr id="3" name="Content Placeholder 2">
            <a:extLst>
              <a:ext uri="{FF2B5EF4-FFF2-40B4-BE49-F238E27FC236}">
                <a16:creationId xmlns:a16="http://schemas.microsoft.com/office/drawing/2014/main" id="{C267FC6B-354A-4BBD-054F-3ED9C7A22F34}"/>
              </a:ext>
            </a:extLst>
          </p:cNvPr>
          <p:cNvSpPr>
            <a:spLocks noGrp="1"/>
          </p:cNvSpPr>
          <p:nvPr>
            <p:ph idx="1"/>
          </p:nvPr>
        </p:nvSpPr>
        <p:spPr>
          <a:xfrm>
            <a:off x="628650" y="1154281"/>
            <a:ext cx="7886700" cy="4351338"/>
          </a:xfrm>
        </p:spPr>
        <p:txBody>
          <a:bodyPr>
            <a:normAutofit/>
          </a:bodyPr>
          <a:lstStyle/>
          <a:p>
            <a:pPr algn="just"/>
            <a:r>
              <a:rPr lang="en-US" dirty="0"/>
              <a:t>We discussed various memory-management strategies used in computer systems. All these strategies have the same goal: to keep many processes in memory simultaneously to allow multiprogramming. </a:t>
            </a:r>
          </a:p>
          <a:p>
            <a:pPr algn="just"/>
            <a:r>
              <a:rPr lang="en-US" dirty="0"/>
              <a:t>However, they tend to require that an entire process be in memory before it can execute.</a:t>
            </a:r>
          </a:p>
          <a:p>
            <a:pPr algn="just"/>
            <a:r>
              <a:rPr lang="en-US" dirty="0"/>
              <a:t>Virtual memory is a technique that allows the execution of processes that are not completely in memory. </a:t>
            </a:r>
          </a:p>
          <a:p>
            <a:pPr algn="just"/>
            <a:r>
              <a:rPr lang="en-US" dirty="0"/>
              <a:t>Virtual memory abstracts main memory into an extremely large, uniform array of storage, separating logical memory as viewed by the programmer from physical memory. </a:t>
            </a:r>
          </a:p>
          <a:p>
            <a:pPr algn="just"/>
            <a:r>
              <a:rPr lang="en-US" dirty="0"/>
              <a:t>This technique frees programmers from the concerns of memory-storage limitations.</a:t>
            </a:r>
          </a:p>
          <a:p>
            <a:endParaRPr lang="en-US" dirty="0"/>
          </a:p>
        </p:txBody>
      </p:sp>
    </p:spTree>
    <p:extLst>
      <p:ext uri="{BB962C8B-B14F-4D97-AF65-F5344CB8AC3E}">
        <p14:creationId xmlns:p14="http://schemas.microsoft.com/office/powerpoint/2010/main" val="518294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E1C6E0A3-953D-4211-ACA7-F7B6931BDD20}"/>
              </a:ext>
            </a:extLst>
          </p:cNvPr>
          <p:cNvSpPr>
            <a:spLocks noGrp="1" noChangeArrowheads="1"/>
          </p:cNvSpPr>
          <p:nvPr>
            <p:ph type="title"/>
          </p:nvPr>
        </p:nvSpPr>
        <p:spPr>
          <a:xfrm>
            <a:off x="457200" y="238161"/>
            <a:ext cx="8229600" cy="576262"/>
          </a:xfrm>
        </p:spPr>
        <p:txBody>
          <a:bodyPr/>
          <a:lstStyle/>
          <a:p>
            <a:pPr eaLnBrk="1" hangingPunct="1"/>
            <a:r>
              <a:rPr lang="en-US" altLang="en-US" dirty="0"/>
              <a:t>Counting Algorithms</a:t>
            </a:r>
          </a:p>
        </p:txBody>
      </p:sp>
      <p:sp>
        <p:nvSpPr>
          <p:cNvPr id="48131" name="Rectangle 3">
            <a:extLst>
              <a:ext uri="{FF2B5EF4-FFF2-40B4-BE49-F238E27FC236}">
                <a16:creationId xmlns:a16="http://schemas.microsoft.com/office/drawing/2014/main" id="{B52D61FC-D241-4C09-9149-F474825897E3}"/>
              </a:ext>
            </a:extLst>
          </p:cNvPr>
          <p:cNvSpPr>
            <a:spLocks noGrp="1" noChangeArrowheads="1"/>
          </p:cNvSpPr>
          <p:nvPr>
            <p:ph idx="1"/>
          </p:nvPr>
        </p:nvSpPr>
        <p:spPr>
          <a:xfrm>
            <a:off x="858419" y="1230348"/>
            <a:ext cx="7311024" cy="4556841"/>
          </a:xfrm>
        </p:spPr>
        <p:txBody>
          <a:bodyPr/>
          <a:lstStyle/>
          <a:p>
            <a:r>
              <a:rPr lang="en-US" altLang="en-US" dirty="0"/>
              <a:t>Keep a counter of the </a:t>
            </a:r>
            <a:r>
              <a:rPr lang="en-US" altLang="en-US" b="1" dirty="0"/>
              <a:t>number</a:t>
            </a:r>
            <a:r>
              <a:rPr lang="en-US" altLang="en-US" dirty="0"/>
              <a:t> of references that have been made to each page</a:t>
            </a:r>
          </a:p>
          <a:p>
            <a:pPr lvl="1"/>
            <a:r>
              <a:rPr lang="en-US" altLang="en-US" dirty="0"/>
              <a:t>Not common</a:t>
            </a:r>
          </a:p>
          <a:p>
            <a:r>
              <a:rPr lang="en-US" altLang="en-US" b="1" dirty="0">
                <a:solidFill>
                  <a:srgbClr val="006699"/>
                </a:solidFill>
                <a:latin typeface="+mj-lt"/>
              </a:rPr>
              <a:t>Lease Frequently Used </a:t>
            </a:r>
            <a:r>
              <a:rPr lang="en-US" altLang="en-US" dirty="0"/>
              <a:t>(</a:t>
            </a:r>
            <a:r>
              <a:rPr lang="en-US" altLang="en-US" b="1" dirty="0">
                <a:solidFill>
                  <a:srgbClr val="006699"/>
                </a:solidFill>
                <a:latin typeface="+mj-lt"/>
              </a:rPr>
              <a:t>LFU</a:t>
            </a:r>
            <a:r>
              <a:rPr lang="en-US" altLang="en-US" dirty="0"/>
              <a:t>)</a:t>
            </a:r>
            <a:r>
              <a:rPr lang="en-US" altLang="en-US" b="1" dirty="0">
                <a:solidFill>
                  <a:srgbClr val="3366FF"/>
                </a:solidFill>
              </a:rPr>
              <a:t> </a:t>
            </a:r>
            <a:r>
              <a:rPr lang="en-US" altLang="en-US" b="1" dirty="0">
                <a:solidFill>
                  <a:srgbClr val="006699"/>
                </a:solidFill>
                <a:latin typeface="+mj-lt"/>
              </a:rPr>
              <a:t>Algorithm</a:t>
            </a:r>
            <a:r>
              <a:rPr lang="en-US" altLang="en-US" dirty="0"/>
              <a:t>:</a:t>
            </a:r>
          </a:p>
          <a:p>
            <a:pPr lvl="1"/>
            <a:r>
              <a:rPr lang="en-US" altLang="en-US" dirty="0"/>
              <a:t>  Replaces page with smallest count</a:t>
            </a:r>
          </a:p>
          <a:p>
            <a:r>
              <a:rPr lang="en-US" altLang="en-US" b="1" dirty="0">
                <a:solidFill>
                  <a:srgbClr val="006699"/>
                </a:solidFill>
                <a:latin typeface="+mj-lt"/>
              </a:rPr>
              <a:t>Most Frequently Used </a:t>
            </a:r>
            <a:r>
              <a:rPr lang="en-US" altLang="en-US" dirty="0"/>
              <a:t>(</a:t>
            </a:r>
            <a:r>
              <a:rPr lang="en-US" altLang="en-US" b="1" dirty="0">
                <a:solidFill>
                  <a:srgbClr val="006699"/>
                </a:solidFill>
                <a:latin typeface="+mj-lt"/>
              </a:rPr>
              <a:t>MFU</a:t>
            </a:r>
            <a:r>
              <a:rPr lang="en-US" altLang="en-US" dirty="0"/>
              <a:t>)</a:t>
            </a:r>
            <a:r>
              <a:rPr lang="en-US" altLang="en-US" b="1" dirty="0">
                <a:solidFill>
                  <a:srgbClr val="3366FF"/>
                </a:solidFill>
              </a:rPr>
              <a:t> </a:t>
            </a:r>
            <a:r>
              <a:rPr lang="en-US" altLang="en-US" b="1" dirty="0">
                <a:solidFill>
                  <a:srgbClr val="006699"/>
                </a:solidFill>
                <a:latin typeface="+mj-lt"/>
              </a:rPr>
              <a:t>Algorithm</a:t>
            </a:r>
            <a:r>
              <a:rPr lang="en-US" altLang="en-US" dirty="0"/>
              <a:t>: </a:t>
            </a:r>
          </a:p>
          <a:p>
            <a:pPr lvl="1"/>
            <a:r>
              <a:rPr lang="en-US" altLang="en-US" dirty="0"/>
              <a:t>Based on the argument that the page with the smallest count was probably just brought in and has yet to be used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014A9-E876-33C5-D80E-DD0FAC5B6A19}"/>
              </a:ext>
            </a:extLst>
          </p:cNvPr>
          <p:cNvSpPr>
            <a:spLocks noGrp="1"/>
          </p:cNvSpPr>
          <p:nvPr>
            <p:ph type="title"/>
          </p:nvPr>
        </p:nvSpPr>
        <p:spPr/>
        <p:txBody>
          <a:bodyPr>
            <a:normAutofit/>
          </a:bodyPr>
          <a:lstStyle/>
          <a:p>
            <a:r>
              <a:rPr lang="en-US" dirty="0"/>
              <a:t>Page replacement performance comparison</a:t>
            </a:r>
            <a:br>
              <a:rPr lang="en-US" dirty="0"/>
            </a:br>
            <a:endParaRPr lang="en-US" dirty="0"/>
          </a:p>
        </p:txBody>
      </p:sp>
      <p:sp>
        <p:nvSpPr>
          <p:cNvPr id="3" name="Content Placeholder 2">
            <a:extLst>
              <a:ext uri="{FF2B5EF4-FFF2-40B4-BE49-F238E27FC236}">
                <a16:creationId xmlns:a16="http://schemas.microsoft.com/office/drawing/2014/main" id="{BAFDCE88-DA98-BC33-DA03-F26DF769309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012E56A-3B98-3C8E-2024-390970AE2327}"/>
              </a:ext>
            </a:extLst>
          </p:cNvPr>
          <p:cNvPicPr>
            <a:picLocks noChangeAspect="1"/>
          </p:cNvPicPr>
          <p:nvPr/>
        </p:nvPicPr>
        <p:blipFill>
          <a:blip r:embed="rId2"/>
          <a:stretch>
            <a:fillRect/>
          </a:stretch>
        </p:blipFill>
        <p:spPr>
          <a:xfrm>
            <a:off x="2302598" y="2242320"/>
            <a:ext cx="4422336" cy="3517948"/>
          </a:xfrm>
          <a:prstGeom prst="rect">
            <a:avLst/>
          </a:prstGeom>
        </p:spPr>
      </p:pic>
    </p:spTree>
    <p:extLst>
      <p:ext uri="{BB962C8B-B14F-4D97-AF65-F5344CB8AC3E}">
        <p14:creationId xmlns:p14="http://schemas.microsoft.com/office/powerpoint/2010/main" val="2868339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362AB2CE-BAAA-4052-BCA8-703C3DC64D5C}"/>
              </a:ext>
            </a:extLst>
          </p:cNvPr>
          <p:cNvSpPr>
            <a:spLocks noGrp="1" noChangeArrowheads="1"/>
          </p:cNvSpPr>
          <p:nvPr>
            <p:ph type="title"/>
          </p:nvPr>
        </p:nvSpPr>
        <p:spPr>
          <a:xfrm>
            <a:off x="808038" y="238158"/>
            <a:ext cx="7878762" cy="576262"/>
          </a:xfrm>
        </p:spPr>
        <p:txBody>
          <a:bodyPr/>
          <a:lstStyle/>
          <a:p>
            <a:pPr eaLnBrk="1" hangingPunct="1"/>
            <a:r>
              <a:rPr lang="en-US" altLang="en-US" dirty="0"/>
              <a:t>Allocation of Frames</a:t>
            </a:r>
          </a:p>
        </p:txBody>
      </p:sp>
      <p:sp>
        <p:nvSpPr>
          <p:cNvPr id="51203" name="Rectangle 3">
            <a:extLst>
              <a:ext uri="{FF2B5EF4-FFF2-40B4-BE49-F238E27FC236}">
                <a16:creationId xmlns:a16="http://schemas.microsoft.com/office/drawing/2014/main" id="{700FB4A8-565F-4B3F-9EE9-D1D1028D443A}"/>
              </a:ext>
            </a:extLst>
          </p:cNvPr>
          <p:cNvSpPr>
            <a:spLocks noGrp="1" noChangeArrowheads="1"/>
          </p:cNvSpPr>
          <p:nvPr>
            <p:ph idx="1"/>
          </p:nvPr>
        </p:nvSpPr>
        <p:spPr>
          <a:xfrm>
            <a:off x="867746" y="1120775"/>
            <a:ext cx="7735078" cy="4483100"/>
          </a:xfrm>
        </p:spPr>
        <p:txBody>
          <a:bodyPr>
            <a:normAutofit/>
          </a:bodyPr>
          <a:lstStyle/>
          <a:p>
            <a:r>
              <a:rPr lang="en-GB" dirty="0"/>
              <a:t>Need an allocation policy to determine how to distribute frames</a:t>
            </a:r>
          </a:p>
          <a:p>
            <a:r>
              <a:rPr lang="en-US" altLang="en-US" dirty="0"/>
              <a:t>Each process needs </a:t>
            </a:r>
            <a:r>
              <a:rPr lang="en-US" altLang="en-US" b="1" i="1" dirty="0"/>
              <a:t>minimum</a:t>
            </a:r>
            <a:r>
              <a:rPr lang="en-US" altLang="en-US" dirty="0"/>
              <a:t> number of frames</a:t>
            </a:r>
          </a:p>
          <a:p>
            <a:r>
              <a:rPr lang="en-US" altLang="en-US" dirty="0"/>
              <a:t>Example:  IBM 370 – 6 pages to handle MOVE instruction:</a:t>
            </a:r>
          </a:p>
          <a:p>
            <a:pPr lvl="1"/>
            <a:r>
              <a:rPr lang="en-US" altLang="en-US" dirty="0"/>
              <a:t>instruction is 6 bytes, might span 2 pages</a:t>
            </a:r>
          </a:p>
          <a:p>
            <a:pPr lvl="1"/>
            <a:r>
              <a:rPr lang="en-US" altLang="en-US" dirty="0"/>
              <a:t>2 pages to handle </a:t>
            </a:r>
            <a:r>
              <a:rPr lang="en-US" altLang="en-US" i="1" dirty="0"/>
              <a:t>from</a:t>
            </a:r>
          </a:p>
          <a:p>
            <a:pPr lvl="1"/>
            <a:r>
              <a:rPr lang="en-US" altLang="en-US" dirty="0"/>
              <a:t>2 pages to handle </a:t>
            </a:r>
            <a:r>
              <a:rPr lang="en-US" altLang="en-US" i="1" dirty="0"/>
              <a:t>to</a:t>
            </a:r>
          </a:p>
          <a:p>
            <a:r>
              <a:rPr lang="en-US" altLang="en-US" b="1" i="1" dirty="0"/>
              <a:t>Maximum</a:t>
            </a:r>
            <a:r>
              <a:rPr lang="en-US" altLang="en-US" i="1" dirty="0"/>
              <a:t> </a:t>
            </a:r>
            <a:r>
              <a:rPr lang="en-US" altLang="en-US" dirty="0"/>
              <a:t>of course is total frames in the system</a:t>
            </a:r>
          </a:p>
          <a:p>
            <a:r>
              <a:rPr lang="en-US" altLang="en-US" dirty="0"/>
              <a:t>Two major allocation schemes</a:t>
            </a:r>
          </a:p>
          <a:p>
            <a:pPr lvl="1"/>
            <a:r>
              <a:rPr lang="en-US" altLang="en-US" dirty="0"/>
              <a:t>fixed allocation</a:t>
            </a:r>
          </a:p>
          <a:p>
            <a:pPr lvl="1"/>
            <a:r>
              <a:rPr lang="en-US" altLang="en-US" dirty="0"/>
              <a:t>priority allocation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a:extLst>
              <a:ext uri="{FF2B5EF4-FFF2-40B4-BE49-F238E27FC236}">
                <a16:creationId xmlns:a16="http://schemas.microsoft.com/office/drawing/2014/main" id="{70E5B077-B145-42CF-B6DE-2F59CC8999D4}"/>
              </a:ext>
            </a:extLst>
          </p:cNvPr>
          <p:cNvSpPr>
            <a:spLocks noGrp="1" noChangeArrowheads="1"/>
          </p:cNvSpPr>
          <p:nvPr>
            <p:ph type="title"/>
          </p:nvPr>
        </p:nvSpPr>
        <p:spPr>
          <a:xfrm>
            <a:off x="738188" y="235568"/>
            <a:ext cx="7948612" cy="576262"/>
          </a:xfrm>
        </p:spPr>
        <p:txBody>
          <a:bodyPr/>
          <a:lstStyle/>
          <a:p>
            <a:pPr eaLnBrk="1" hangingPunct="1"/>
            <a:r>
              <a:rPr lang="en-US" altLang="en-US" dirty="0"/>
              <a:t>Frame Allocation</a:t>
            </a:r>
          </a:p>
        </p:txBody>
      </p:sp>
      <p:sp>
        <p:nvSpPr>
          <p:cNvPr id="1029" name="Rectangle 3">
            <a:extLst>
              <a:ext uri="{FF2B5EF4-FFF2-40B4-BE49-F238E27FC236}">
                <a16:creationId xmlns:a16="http://schemas.microsoft.com/office/drawing/2014/main" id="{0FF48B9C-0D56-4D18-919D-070428F3BB8D}"/>
              </a:ext>
            </a:extLst>
          </p:cNvPr>
          <p:cNvSpPr>
            <a:spLocks noGrp="1" noChangeArrowheads="1"/>
          </p:cNvSpPr>
          <p:nvPr>
            <p:ph idx="1"/>
          </p:nvPr>
        </p:nvSpPr>
        <p:spPr>
          <a:xfrm>
            <a:off x="855045" y="1119999"/>
            <a:ext cx="7691796" cy="4645025"/>
          </a:xfrm>
        </p:spPr>
        <p:txBody>
          <a:bodyPr/>
          <a:lstStyle/>
          <a:p>
            <a:r>
              <a:rPr lang="en-US" altLang="en-US" dirty="0"/>
              <a:t>Equal allocation – For example, if there are 100 frames (after allocating frames for the OS) and 5 processes, give each process 20 frames</a:t>
            </a:r>
          </a:p>
          <a:p>
            <a:endParaRPr lang="en-US" altLang="en-US" sz="800" dirty="0"/>
          </a:p>
          <a:p>
            <a:r>
              <a:rPr lang="en-US" altLang="en-US" dirty="0"/>
              <a:t>Proportional allocation – Allocate according to the size of process</a:t>
            </a:r>
          </a:p>
          <a:p>
            <a:pPr lvl="1"/>
            <a:r>
              <a:rPr lang="en-US" altLang="en-US" dirty="0"/>
              <a:t>Dynamic as degree of multiprogramming, process sizes change</a:t>
            </a:r>
          </a:p>
          <a:p>
            <a:pPr lvl="1">
              <a:buFont typeface="Monotype Sorts" pitchFamily="-84" charset="2"/>
              <a:buNone/>
            </a:pPr>
            <a:endParaRPr lang="en-US" altLang="en-US" dirty="0"/>
          </a:p>
          <a:p>
            <a:pPr lvl="1"/>
            <a:endParaRPr lang="en-US" altLang="en-US" dirty="0"/>
          </a:p>
          <a:p>
            <a:pPr lvl="1"/>
            <a:endParaRPr lang="en-US" altLang="en-US" dirty="0"/>
          </a:p>
          <a:p>
            <a:pPr lvl="1"/>
            <a:endParaRPr lang="en-US" altLang="en-US" dirty="0"/>
          </a:p>
          <a:p>
            <a:pPr lvl="1"/>
            <a:endParaRPr lang="en-US" altLang="en-US" dirty="0"/>
          </a:p>
        </p:txBody>
      </p:sp>
      <p:graphicFrame>
        <p:nvGraphicFramePr>
          <p:cNvPr id="1026" name="Object 2">
            <a:extLst>
              <a:ext uri="{FF2B5EF4-FFF2-40B4-BE49-F238E27FC236}">
                <a16:creationId xmlns:a16="http://schemas.microsoft.com/office/drawing/2014/main" id="{60101F45-DE12-4B60-9040-E3AC5E8C5560}"/>
              </a:ext>
            </a:extLst>
          </p:cNvPr>
          <p:cNvGraphicFramePr>
            <a:graphicFrameLocks noChangeAspect="1"/>
          </p:cNvGraphicFramePr>
          <p:nvPr/>
        </p:nvGraphicFramePr>
        <p:xfrm>
          <a:off x="1976438" y="3630613"/>
          <a:ext cx="2857500" cy="1611312"/>
        </p:xfrm>
        <a:graphic>
          <a:graphicData uri="http://schemas.openxmlformats.org/presentationml/2006/ole">
            <mc:AlternateContent xmlns:mc="http://schemas.openxmlformats.org/markup-compatibility/2006">
              <mc:Choice xmlns:v="urn:schemas-microsoft-com:vml" Requires="v">
                <p:oleObj name="Equation" r:id="rId3" imgW="2857500" imgH="1612900" progId="Equation.3">
                  <p:embed/>
                </p:oleObj>
              </mc:Choice>
              <mc:Fallback>
                <p:oleObj name="Equation" r:id="rId3" imgW="2857500" imgH="1612900" progId="Equation.3">
                  <p:embed/>
                  <p:pic>
                    <p:nvPicPr>
                      <p:cNvPr id="1026" name="Object 2">
                        <a:extLst>
                          <a:ext uri="{FF2B5EF4-FFF2-40B4-BE49-F238E27FC236}">
                            <a16:creationId xmlns:a16="http://schemas.microsoft.com/office/drawing/2014/main" id="{60101F45-DE12-4B60-9040-E3AC5E8C55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438" y="3630613"/>
                        <a:ext cx="2857500" cy="161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030" name="Line 5">
            <a:extLst>
              <a:ext uri="{FF2B5EF4-FFF2-40B4-BE49-F238E27FC236}">
                <a16:creationId xmlns:a16="http://schemas.microsoft.com/office/drawing/2014/main" id="{8888DB1A-25C9-4D76-AE59-B4B5C1E6F5A6}"/>
              </a:ext>
            </a:extLst>
          </p:cNvPr>
          <p:cNvSpPr>
            <a:spLocks noChangeShapeType="1"/>
          </p:cNvSpPr>
          <p:nvPr/>
        </p:nvSpPr>
        <p:spPr bwMode="auto">
          <a:xfrm>
            <a:off x="1782763" y="3792538"/>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1031" name="Line 6">
            <a:extLst>
              <a:ext uri="{FF2B5EF4-FFF2-40B4-BE49-F238E27FC236}">
                <a16:creationId xmlns:a16="http://schemas.microsoft.com/office/drawing/2014/main" id="{ECC2003F-96B6-47ED-AF4F-07170847DC74}"/>
              </a:ext>
            </a:extLst>
          </p:cNvPr>
          <p:cNvSpPr>
            <a:spLocks noChangeShapeType="1"/>
          </p:cNvSpPr>
          <p:nvPr/>
        </p:nvSpPr>
        <p:spPr bwMode="auto">
          <a:xfrm>
            <a:off x="1782763" y="4129088"/>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1032" name="Line 7">
            <a:extLst>
              <a:ext uri="{FF2B5EF4-FFF2-40B4-BE49-F238E27FC236}">
                <a16:creationId xmlns:a16="http://schemas.microsoft.com/office/drawing/2014/main" id="{5847D2CD-ECAD-4BC8-86B1-C8CE5E34303A}"/>
              </a:ext>
            </a:extLst>
          </p:cNvPr>
          <p:cNvSpPr>
            <a:spLocks noChangeShapeType="1"/>
          </p:cNvSpPr>
          <p:nvPr/>
        </p:nvSpPr>
        <p:spPr bwMode="auto">
          <a:xfrm>
            <a:off x="1782763" y="4989513"/>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1033" name="Line 8">
            <a:extLst>
              <a:ext uri="{FF2B5EF4-FFF2-40B4-BE49-F238E27FC236}">
                <a16:creationId xmlns:a16="http://schemas.microsoft.com/office/drawing/2014/main" id="{B1B7ADDF-04E5-45DA-B979-4FC4DE3E11DA}"/>
              </a:ext>
            </a:extLst>
          </p:cNvPr>
          <p:cNvSpPr>
            <a:spLocks noChangeShapeType="1"/>
          </p:cNvSpPr>
          <p:nvPr/>
        </p:nvSpPr>
        <p:spPr bwMode="auto">
          <a:xfrm>
            <a:off x="1776413" y="4456113"/>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graphicFrame>
        <p:nvGraphicFramePr>
          <p:cNvPr id="1027" name="Object 3">
            <a:extLst>
              <a:ext uri="{FF2B5EF4-FFF2-40B4-BE49-F238E27FC236}">
                <a16:creationId xmlns:a16="http://schemas.microsoft.com/office/drawing/2014/main" id="{5598D165-43F5-47B6-A2A0-4E723009E122}"/>
              </a:ext>
            </a:extLst>
          </p:cNvPr>
          <p:cNvGraphicFramePr>
            <a:graphicFrameLocks noChangeAspect="1"/>
          </p:cNvGraphicFramePr>
          <p:nvPr/>
        </p:nvGraphicFramePr>
        <p:xfrm>
          <a:off x="5945188" y="3425825"/>
          <a:ext cx="1506537" cy="1924050"/>
        </p:xfrm>
        <a:graphic>
          <a:graphicData uri="http://schemas.openxmlformats.org/presentationml/2006/ole">
            <mc:AlternateContent xmlns:mc="http://schemas.openxmlformats.org/markup-compatibility/2006">
              <mc:Choice xmlns:v="urn:schemas-microsoft-com:vml" Requires="v">
                <p:oleObj name="Equation" r:id="rId5" imgW="1143000" imgH="1460500" progId="Equation.3">
                  <p:embed/>
                </p:oleObj>
              </mc:Choice>
              <mc:Fallback>
                <p:oleObj name="Equation" r:id="rId5" imgW="1143000" imgH="1460500" progId="Equation.3">
                  <p:embed/>
                  <p:pic>
                    <p:nvPicPr>
                      <p:cNvPr id="1027" name="Object 3">
                        <a:extLst>
                          <a:ext uri="{FF2B5EF4-FFF2-40B4-BE49-F238E27FC236}">
                            <a16:creationId xmlns:a16="http://schemas.microsoft.com/office/drawing/2014/main" id="{5598D165-43F5-47B6-A2A0-4E723009E1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5188" y="3425825"/>
                        <a:ext cx="1506537"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F01C6E52-51B6-4080-B3CB-DA269501CF51}"/>
              </a:ext>
            </a:extLst>
          </p:cNvPr>
          <p:cNvSpPr>
            <a:spLocks noGrp="1" noChangeArrowheads="1"/>
          </p:cNvSpPr>
          <p:nvPr>
            <p:ph type="title"/>
          </p:nvPr>
        </p:nvSpPr>
        <p:spPr>
          <a:xfrm>
            <a:off x="1030288" y="235568"/>
            <a:ext cx="7656512" cy="576262"/>
          </a:xfrm>
        </p:spPr>
        <p:txBody>
          <a:bodyPr/>
          <a:lstStyle/>
          <a:p>
            <a:pPr eaLnBrk="1" hangingPunct="1"/>
            <a:r>
              <a:rPr lang="en-US" altLang="en-US" dirty="0"/>
              <a:t>Global vs. Local Frame Allocation</a:t>
            </a:r>
          </a:p>
        </p:txBody>
      </p:sp>
      <p:sp>
        <p:nvSpPr>
          <p:cNvPr id="52227" name="Rectangle 3">
            <a:extLst>
              <a:ext uri="{FF2B5EF4-FFF2-40B4-BE49-F238E27FC236}">
                <a16:creationId xmlns:a16="http://schemas.microsoft.com/office/drawing/2014/main" id="{4BDEEC50-DE5B-4191-A4E4-940F9E965BA5}"/>
              </a:ext>
            </a:extLst>
          </p:cNvPr>
          <p:cNvSpPr>
            <a:spLocks noGrp="1" noChangeArrowheads="1"/>
          </p:cNvSpPr>
          <p:nvPr>
            <p:ph idx="1"/>
          </p:nvPr>
        </p:nvSpPr>
        <p:spPr>
          <a:xfrm>
            <a:off x="858416" y="1116013"/>
            <a:ext cx="7656512" cy="4470400"/>
          </a:xfrm>
        </p:spPr>
        <p:txBody>
          <a:bodyPr/>
          <a:lstStyle/>
          <a:p>
            <a:r>
              <a:rPr lang="en-US" altLang="en-US" b="1" dirty="0">
                <a:solidFill>
                  <a:srgbClr val="006699"/>
                </a:solidFill>
                <a:latin typeface="+mj-lt"/>
              </a:rPr>
              <a:t>Global</a:t>
            </a:r>
            <a:r>
              <a:rPr lang="en-US" altLang="en-US" b="1" dirty="0">
                <a:solidFill>
                  <a:srgbClr val="3366FF"/>
                </a:solidFill>
              </a:rPr>
              <a:t> </a:t>
            </a:r>
            <a:r>
              <a:rPr lang="en-US" altLang="en-US" b="1" dirty="0">
                <a:solidFill>
                  <a:srgbClr val="006699"/>
                </a:solidFill>
                <a:latin typeface="+mj-lt"/>
              </a:rPr>
              <a:t>replacement</a:t>
            </a:r>
            <a:r>
              <a:rPr lang="en-US" altLang="en-US" dirty="0">
                <a:solidFill>
                  <a:srgbClr val="3366FF"/>
                </a:solidFill>
              </a:rPr>
              <a:t> </a:t>
            </a:r>
            <a:r>
              <a:rPr lang="en-US" altLang="en-US" dirty="0"/>
              <a:t>– process selects a replacement frame from the set of all frames; one process can take a frame from another</a:t>
            </a:r>
          </a:p>
          <a:p>
            <a:pPr lvl="1"/>
            <a:r>
              <a:rPr lang="en-US" altLang="en-US" dirty="0"/>
              <a:t>But then process execution time can vary greatly</a:t>
            </a:r>
          </a:p>
          <a:p>
            <a:pPr lvl="1"/>
            <a:r>
              <a:rPr lang="en-US" altLang="en-US" dirty="0"/>
              <a:t>But greater throughput so more common</a:t>
            </a:r>
          </a:p>
          <a:p>
            <a:r>
              <a:rPr lang="en-US" altLang="en-US" b="1" dirty="0">
                <a:solidFill>
                  <a:srgbClr val="006699"/>
                </a:solidFill>
                <a:latin typeface="+mj-lt"/>
              </a:rPr>
              <a:t>Local</a:t>
            </a:r>
            <a:r>
              <a:rPr lang="en-US" altLang="en-US" b="1" dirty="0">
                <a:solidFill>
                  <a:srgbClr val="3366FF"/>
                </a:solidFill>
              </a:rPr>
              <a:t> </a:t>
            </a:r>
            <a:r>
              <a:rPr lang="en-US" altLang="en-US" b="1" dirty="0">
                <a:solidFill>
                  <a:srgbClr val="006699"/>
                </a:solidFill>
                <a:latin typeface="+mj-lt"/>
              </a:rPr>
              <a:t>replacement</a:t>
            </a:r>
            <a:r>
              <a:rPr lang="en-US" altLang="en-US" dirty="0">
                <a:solidFill>
                  <a:srgbClr val="3366FF"/>
                </a:solidFill>
              </a:rPr>
              <a:t> </a:t>
            </a:r>
            <a:r>
              <a:rPr lang="en-US" altLang="en-US" dirty="0"/>
              <a:t>– each process selects from only its own set of allocated frames</a:t>
            </a:r>
          </a:p>
          <a:p>
            <a:pPr lvl="1"/>
            <a:r>
              <a:rPr lang="en-US" altLang="en-US" dirty="0"/>
              <a:t>More consistent per-process performance</a:t>
            </a:r>
          </a:p>
          <a:p>
            <a:pPr lvl="1"/>
            <a:r>
              <a:rPr lang="en-US" altLang="en-US" dirty="0"/>
              <a:t>But possibly underutilized memory</a:t>
            </a:r>
          </a:p>
          <a:p>
            <a:pPr lvl="1"/>
            <a:endParaRPr lang="en-US" altLang="en-US" dirty="0"/>
          </a:p>
          <a:p>
            <a:pPr lvl="1"/>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4F731FD3-D4BB-4495-AA41-BEE2A772C8D1}"/>
              </a:ext>
            </a:extLst>
          </p:cNvPr>
          <p:cNvSpPr>
            <a:spLocks noGrp="1" noChangeArrowheads="1"/>
          </p:cNvSpPr>
          <p:nvPr>
            <p:ph type="title"/>
          </p:nvPr>
        </p:nvSpPr>
        <p:spPr>
          <a:xfrm>
            <a:off x="457200" y="235568"/>
            <a:ext cx="8229600" cy="576262"/>
          </a:xfrm>
        </p:spPr>
        <p:txBody>
          <a:bodyPr/>
          <a:lstStyle/>
          <a:p>
            <a:pPr eaLnBrk="1" hangingPunct="1"/>
            <a:r>
              <a:rPr lang="en-US" altLang="en-US" dirty="0"/>
              <a:t>Thrashing</a:t>
            </a:r>
          </a:p>
        </p:txBody>
      </p:sp>
      <p:sp>
        <p:nvSpPr>
          <p:cNvPr id="57347" name="Rectangle 3">
            <a:extLst>
              <a:ext uri="{FF2B5EF4-FFF2-40B4-BE49-F238E27FC236}">
                <a16:creationId xmlns:a16="http://schemas.microsoft.com/office/drawing/2014/main" id="{1BFB067A-221A-4384-BE53-811322B7EC93}"/>
              </a:ext>
            </a:extLst>
          </p:cNvPr>
          <p:cNvSpPr>
            <a:spLocks noGrp="1" noChangeArrowheads="1"/>
          </p:cNvSpPr>
          <p:nvPr>
            <p:ph idx="1"/>
          </p:nvPr>
        </p:nvSpPr>
        <p:spPr>
          <a:xfrm>
            <a:off x="867747" y="1234526"/>
            <a:ext cx="7669763" cy="4483100"/>
          </a:xfrm>
        </p:spPr>
        <p:txBody>
          <a:bodyPr/>
          <a:lstStyle/>
          <a:p>
            <a:r>
              <a:rPr lang="en-US" altLang="en-US" dirty="0"/>
              <a:t>If a process does not have </a:t>
            </a:r>
            <a:r>
              <a:rPr lang="ja-JP" altLang="en-US" dirty="0"/>
              <a:t>“</a:t>
            </a:r>
            <a:r>
              <a:rPr lang="en-US" altLang="ja-JP" dirty="0"/>
              <a:t>enough</a:t>
            </a:r>
            <a:r>
              <a:rPr lang="ja-JP" altLang="en-US" dirty="0"/>
              <a:t>”</a:t>
            </a:r>
            <a:r>
              <a:rPr lang="en-US" altLang="ja-JP" dirty="0"/>
              <a:t> pages, the page-fault rate is very high</a:t>
            </a:r>
          </a:p>
          <a:p>
            <a:pPr lvl="1"/>
            <a:r>
              <a:rPr lang="en-US" altLang="en-US" dirty="0"/>
              <a:t>Page fault to get page</a:t>
            </a:r>
          </a:p>
          <a:p>
            <a:pPr lvl="1"/>
            <a:r>
              <a:rPr lang="en-US" altLang="en-US" dirty="0"/>
              <a:t>Replace existing frame</a:t>
            </a:r>
          </a:p>
          <a:p>
            <a:pPr lvl="1"/>
            <a:r>
              <a:rPr lang="en-US" altLang="en-US" dirty="0"/>
              <a:t>But quickly need replaced frame back</a:t>
            </a:r>
          </a:p>
          <a:p>
            <a:pPr lvl="1"/>
            <a:r>
              <a:rPr lang="en-US" altLang="en-US" dirty="0"/>
              <a:t>This leads to:</a:t>
            </a:r>
          </a:p>
          <a:p>
            <a:pPr lvl="2"/>
            <a:r>
              <a:rPr lang="en-US" altLang="en-US" dirty="0"/>
              <a:t>Low CPU utilization</a:t>
            </a:r>
          </a:p>
          <a:p>
            <a:pPr lvl="2"/>
            <a:r>
              <a:rPr lang="en-US" altLang="en-US" dirty="0"/>
              <a:t>Operating system thinking that it needs to increase the degree of multiprogramming</a:t>
            </a:r>
          </a:p>
          <a:p>
            <a:pPr lvl="2"/>
            <a:r>
              <a:rPr lang="en-US" altLang="en-US" dirty="0"/>
              <a:t>Another process added to the system</a:t>
            </a:r>
          </a:p>
          <a:p>
            <a:pPr lvl="1"/>
            <a:r>
              <a:rPr lang="en-US" altLang="en-US" b="1" dirty="0">
                <a:solidFill>
                  <a:srgbClr val="006699"/>
                </a:solidFill>
                <a:latin typeface="+mj-lt"/>
              </a:rPr>
              <a:t>Thrashing</a:t>
            </a:r>
            <a:r>
              <a:rPr lang="en-US" altLang="en-US" dirty="0">
                <a:solidFill>
                  <a:srgbClr val="3366FF"/>
                </a:solidFill>
              </a:rPr>
              <a:t>. </a:t>
            </a:r>
            <a:r>
              <a:rPr lang="en-US" altLang="en-US" dirty="0">
                <a:sym typeface="Symbol" panose="05050102010706020507" pitchFamily="18" charset="2"/>
              </a:rPr>
              <a:t> A process is busy swapping pages in and out</a:t>
            </a:r>
          </a:p>
          <a:p>
            <a:pPr lvl="1"/>
            <a:r>
              <a:rPr lang="en-US" altLang="en-US" dirty="0">
                <a:sym typeface="Symbol" panose="05050102010706020507" pitchFamily="18" charset="2"/>
              </a:rPr>
              <a:t>Solution?</a:t>
            </a:r>
          </a:p>
          <a:p>
            <a:pPr lvl="2"/>
            <a:r>
              <a:rPr lang="en-US" altLang="en-US" dirty="0">
                <a:sym typeface="Symbol" panose="05050102010706020507" pitchFamily="18" charset="2"/>
              </a:rPr>
              <a:t>Working-set model</a:t>
            </a:r>
            <a:endParaRPr lang="en-US" altLang="en-US" dirty="0"/>
          </a:p>
          <a:p>
            <a:pPr marL="342900" lvl="1" indent="0">
              <a:buNone/>
            </a:pPr>
            <a:br>
              <a:rPr lang="en-US" altLang="en-US" dirty="0"/>
            </a:br>
            <a:endParaRPr lang="en-US" altLang="en-US" dirty="0"/>
          </a:p>
        </p:txBody>
      </p:sp>
      <p:pic>
        <p:nvPicPr>
          <p:cNvPr id="2" name="Picture 4" descr="B:\os-book\os10-dir\Slides-WORK-area\Figures-dir\ch10\JPG-dir\10_20.jpg">
            <a:extLst>
              <a:ext uri="{FF2B5EF4-FFF2-40B4-BE49-F238E27FC236}">
                <a16:creationId xmlns:a16="http://schemas.microsoft.com/office/drawing/2014/main" id="{B4EF8B9E-B5BE-BC93-6126-973197FFC6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1720" y="4356421"/>
            <a:ext cx="2681288" cy="1578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DE7B8486-A51C-4BCA-8A93-C6CAD6DC8ED0}"/>
              </a:ext>
            </a:extLst>
          </p:cNvPr>
          <p:cNvSpPr>
            <a:spLocks noGrp="1" noChangeArrowheads="1"/>
          </p:cNvSpPr>
          <p:nvPr>
            <p:ph type="title"/>
          </p:nvPr>
        </p:nvSpPr>
        <p:spPr>
          <a:xfrm>
            <a:off x="457200" y="234792"/>
            <a:ext cx="8229600" cy="576262"/>
          </a:xfrm>
        </p:spPr>
        <p:txBody>
          <a:bodyPr/>
          <a:lstStyle/>
          <a:p>
            <a:pPr eaLnBrk="1" hangingPunct="1"/>
            <a:r>
              <a:rPr lang="en-US" altLang="en-US" dirty="0"/>
              <a:t>Working-Set Model</a:t>
            </a:r>
          </a:p>
        </p:txBody>
      </p:sp>
      <p:sp>
        <p:nvSpPr>
          <p:cNvPr id="61443" name="Rectangle 3">
            <a:extLst>
              <a:ext uri="{FF2B5EF4-FFF2-40B4-BE49-F238E27FC236}">
                <a16:creationId xmlns:a16="http://schemas.microsoft.com/office/drawing/2014/main" id="{9738730A-946A-429F-BAEB-E143C39BE376}"/>
              </a:ext>
            </a:extLst>
          </p:cNvPr>
          <p:cNvSpPr>
            <a:spLocks noGrp="1" noChangeArrowheads="1"/>
          </p:cNvSpPr>
          <p:nvPr>
            <p:ph idx="1"/>
          </p:nvPr>
        </p:nvSpPr>
        <p:spPr>
          <a:xfrm>
            <a:off x="867745" y="1093788"/>
            <a:ext cx="7548757" cy="4881562"/>
          </a:xfrm>
        </p:spPr>
        <p:txBody>
          <a:bodyPr/>
          <a:lstStyle/>
          <a:p>
            <a:r>
              <a:rPr lang="en-US" altLang="en-US" dirty="0">
                <a:sym typeface="Symbol" panose="05050102010706020507" pitchFamily="18" charset="2"/>
              </a:rPr>
              <a:t>  working-set window  a fixed number of page references </a:t>
            </a:r>
            <a:br>
              <a:rPr lang="en-US" altLang="en-US" dirty="0">
                <a:sym typeface="Symbol" panose="05050102010706020507" pitchFamily="18" charset="2"/>
              </a:rPr>
            </a:br>
            <a:r>
              <a:rPr lang="en-US" altLang="en-US" dirty="0">
                <a:sym typeface="Symbol" panose="05050102010706020507" pitchFamily="18" charset="2"/>
              </a:rPr>
              <a:t>Example:  10,000 instructions</a:t>
            </a:r>
          </a:p>
          <a:p>
            <a:r>
              <a:rPr lang="en-US" altLang="en-US" i="1" dirty="0" err="1">
                <a:sym typeface="Symbol" panose="05050102010706020507" pitchFamily="18" charset="2"/>
              </a:rPr>
              <a:t>WSS</a:t>
            </a:r>
            <a:r>
              <a:rPr lang="en-US" altLang="en-US" i="1" baseline="-25000" dirty="0" err="1">
                <a:sym typeface="Symbol" panose="05050102010706020507" pitchFamily="18" charset="2"/>
              </a:rPr>
              <a:t>i</a:t>
            </a:r>
            <a:r>
              <a:rPr lang="en-US" altLang="en-US" dirty="0">
                <a:sym typeface="Symbol" panose="05050102010706020507" pitchFamily="18" charset="2"/>
              </a:rPr>
              <a:t> (working set of Process </a:t>
            </a:r>
            <a:r>
              <a:rPr lang="en-US" altLang="en-US" i="1" dirty="0">
                <a:sym typeface="Symbol" panose="05050102010706020507" pitchFamily="18" charset="2"/>
              </a:rPr>
              <a:t>P</a:t>
            </a:r>
            <a:r>
              <a:rPr lang="en-US" altLang="en-US" i="1" baseline="-25000" dirty="0">
                <a:sym typeface="Symbol" panose="05050102010706020507" pitchFamily="18" charset="2"/>
              </a:rPr>
              <a:t>i</a:t>
            </a:r>
            <a:r>
              <a:rPr lang="en-US" altLang="en-US" dirty="0">
                <a:sym typeface="Symbol" panose="05050102010706020507" pitchFamily="18" charset="2"/>
              </a:rPr>
              <a:t>) =  total number of pages referenced in the most recent  </a:t>
            </a:r>
          </a:p>
          <a:p>
            <a:r>
              <a:rPr lang="en-US" altLang="en-US" i="1" dirty="0">
                <a:sym typeface="Symbol" panose="05050102010706020507" pitchFamily="18" charset="2"/>
              </a:rPr>
              <a:t>D</a:t>
            </a:r>
            <a:r>
              <a:rPr lang="en-US" altLang="en-US" dirty="0">
                <a:sym typeface="Symbol" panose="05050102010706020507" pitchFamily="18" charset="2"/>
              </a:rPr>
              <a:t> =  </a:t>
            </a:r>
            <a:r>
              <a:rPr lang="en-US" altLang="en-US" i="1" dirty="0" err="1">
                <a:sym typeface="Symbol" panose="05050102010706020507" pitchFamily="18" charset="2"/>
              </a:rPr>
              <a:t>WSS</a:t>
            </a:r>
            <a:r>
              <a:rPr lang="en-US" altLang="en-US" i="1" baseline="-25000" dirty="0" err="1">
                <a:sym typeface="Symbol" panose="05050102010706020507" pitchFamily="18" charset="2"/>
              </a:rPr>
              <a:t>i</a:t>
            </a:r>
            <a:r>
              <a:rPr lang="en-US" altLang="en-US" dirty="0">
                <a:sym typeface="Symbol" panose="05050102010706020507" pitchFamily="18" charset="2"/>
              </a:rPr>
              <a:t>  total demand frames </a:t>
            </a:r>
          </a:p>
          <a:p>
            <a:endParaRPr lang="en-US" altLang="en-US" dirty="0">
              <a:sym typeface="Symbol" panose="05050102010706020507" pitchFamily="18" charset="2"/>
            </a:endParaRPr>
          </a:p>
          <a:p>
            <a:r>
              <a:rPr lang="en-US" altLang="en-US" dirty="0">
                <a:sym typeface="Symbol" panose="05050102010706020507" pitchFamily="18" charset="2"/>
              </a:rPr>
              <a:t>if </a:t>
            </a:r>
            <a:r>
              <a:rPr lang="en-US" altLang="en-US" i="1" dirty="0">
                <a:sym typeface="Symbol" panose="05050102010706020507" pitchFamily="18" charset="2"/>
              </a:rPr>
              <a:t>D</a:t>
            </a:r>
            <a:r>
              <a:rPr lang="en-US" altLang="en-US" dirty="0">
                <a:sym typeface="Symbol" panose="05050102010706020507" pitchFamily="18" charset="2"/>
              </a:rPr>
              <a:t> &gt; </a:t>
            </a:r>
            <a:r>
              <a:rPr lang="en-US" altLang="en-US" i="1" dirty="0">
                <a:sym typeface="Symbol" panose="05050102010706020507" pitchFamily="18" charset="2"/>
              </a:rPr>
              <a:t>m</a:t>
            </a:r>
            <a:r>
              <a:rPr lang="en-US" altLang="en-US" dirty="0">
                <a:sym typeface="Symbol" panose="05050102010706020507" pitchFamily="18" charset="2"/>
              </a:rPr>
              <a:t>  Thrashing</a:t>
            </a:r>
          </a:p>
          <a:p>
            <a:r>
              <a:rPr lang="en-US" altLang="en-US" dirty="0">
                <a:sym typeface="Symbol" panose="05050102010706020507" pitchFamily="18" charset="2"/>
              </a:rPr>
              <a:t>Policy if </a:t>
            </a:r>
            <a:r>
              <a:rPr lang="en-US" altLang="en-US" i="1" dirty="0">
                <a:sym typeface="Symbol" panose="05050102010706020507" pitchFamily="18" charset="2"/>
              </a:rPr>
              <a:t>D</a:t>
            </a:r>
            <a:r>
              <a:rPr lang="en-US" altLang="en-US" dirty="0">
                <a:sym typeface="Symbol" panose="05050102010706020507" pitchFamily="18" charset="2"/>
              </a:rPr>
              <a:t> &gt; m, then suspend or swap out one of the processes </a:t>
            </a:r>
          </a:p>
          <a:p>
            <a:endParaRPr lang="en-US" altLang="en-US" dirty="0">
              <a:sym typeface="Symbol" panose="05050102010706020507" pitchFamily="18" charset="2"/>
            </a:endParaRPr>
          </a:p>
        </p:txBody>
      </p:sp>
      <p:pic>
        <p:nvPicPr>
          <p:cNvPr id="2" name="Picture 5">
            <a:extLst>
              <a:ext uri="{FF2B5EF4-FFF2-40B4-BE49-F238E27FC236}">
                <a16:creationId xmlns:a16="http://schemas.microsoft.com/office/drawing/2014/main" id="{BBD245DC-85FC-06A6-890A-2010A21F13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9302" y="4283075"/>
            <a:ext cx="6348413"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2087A24C-814D-4E6C-B047-D9A2C00F07E7}"/>
              </a:ext>
            </a:extLst>
          </p:cNvPr>
          <p:cNvSpPr>
            <a:spLocks noGrp="1" noChangeArrowheads="1"/>
          </p:cNvSpPr>
          <p:nvPr>
            <p:ph type="ctrTitle"/>
          </p:nvPr>
        </p:nvSpPr>
        <p:spPr/>
        <p:txBody>
          <a:bodyPr/>
          <a:lstStyle/>
          <a:p>
            <a:pPr eaLnBrk="1" hangingPunct="1"/>
            <a:r>
              <a:rPr lang="en-US" altLang="en-US" dirty="0"/>
              <a:t>End of Week 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ABD8A388-8E27-4EE5-81A8-60463D778F0D}"/>
              </a:ext>
            </a:extLst>
          </p:cNvPr>
          <p:cNvSpPr>
            <a:spLocks noGrp="1" noChangeArrowheads="1"/>
          </p:cNvSpPr>
          <p:nvPr>
            <p:ph type="title"/>
          </p:nvPr>
        </p:nvSpPr>
        <p:spPr>
          <a:xfrm>
            <a:off x="457200" y="234792"/>
            <a:ext cx="8229600" cy="576262"/>
          </a:xfrm>
        </p:spPr>
        <p:txBody>
          <a:bodyPr/>
          <a:lstStyle/>
          <a:p>
            <a:pPr eaLnBrk="1" hangingPunct="1"/>
            <a:r>
              <a:rPr lang="en-US" altLang="en-US" dirty="0"/>
              <a:t>Virtual memory (Cont.) </a:t>
            </a:r>
          </a:p>
        </p:txBody>
      </p:sp>
      <p:sp>
        <p:nvSpPr>
          <p:cNvPr id="8195" name="Rectangle 3">
            <a:extLst>
              <a:ext uri="{FF2B5EF4-FFF2-40B4-BE49-F238E27FC236}">
                <a16:creationId xmlns:a16="http://schemas.microsoft.com/office/drawing/2014/main" id="{C522901F-947A-433D-9A89-77363C3CEF9D}"/>
              </a:ext>
            </a:extLst>
          </p:cNvPr>
          <p:cNvSpPr>
            <a:spLocks noGrp="1" noChangeArrowheads="1"/>
          </p:cNvSpPr>
          <p:nvPr>
            <p:ph idx="1"/>
          </p:nvPr>
        </p:nvSpPr>
        <p:spPr>
          <a:xfrm>
            <a:off x="457200" y="1164431"/>
            <a:ext cx="4014919" cy="4529138"/>
          </a:xfrm>
        </p:spPr>
        <p:txBody>
          <a:bodyPr/>
          <a:lstStyle/>
          <a:p>
            <a:r>
              <a:rPr lang="en-US" altLang="en-US" b="1" dirty="0">
                <a:solidFill>
                  <a:srgbClr val="006699"/>
                </a:solidFill>
                <a:latin typeface="+mj-lt"/>
              </a:rPr>
              <a:t>Virtual memory </a:t>
            </a:r>
            <a:r>
              <a:rPr lang="en-US" altLang="en-US" dirty="0"/>
              <a:t>– separation of user logical memory from physical memory</a:t>
            </a:r>
          </a:p>
          <a:p>
            <a:pPr lvl="1"/>
            <a:r>
              <a:rPr lang="en-US" altLang="en-US" dirty="0"/>
              <a:t>Only part of the program needs to be in memory for execution</a:t>
            </a:r>
          </a:p>
          <a:p>
            <a:pPr lvl="1"/>
            <a:r>
              <a:rPr lang="en-US" altLang="en-US" dirty="0"/>
              <a:t>Logical address space can therefore be much larger than physical address space</a:t>
            </a:r>
          </a:p>
          <a:p>
            <a:pPr lvl="1"/>
            <a:r>
              <a:rPr lang="en-US" altLang="en-US" dirty="0"/>
              <a:t>Allows address spaces (memory frames) to be shared by several processes</a:t>
            </a:r>
          </a:p>
          <a:p>
            <a:pPr lvl="1"/>
            <a:r>
              <a:rPr lang="en-US" altLang="en-US" dirty="0"/>
              <a:t>Allows for more efficient process creation (using shared frames)</a:t>
            </a:r>
          </a:p>
          <a:p>
            <a:pPr lvl="1"/>
            <a:r>
              <a:rPr lang="en-US" altLang="en-US" dirty="0"/>
              <a:t>More programs running concurrently</a:t>
            </a:r>
          </a:p>
          <a:p>
            <a:endParaRPr lang="en-US" altLang="en-US" sz="1600" dirty="0"/>
          </a:p>
        </p:txBody>
      </p:sp>
      <p:pic>
        <p:nvPicPr>
          <p:cNvPr id="2" name="Picture 4" descr="B:\os-book\os10-dir\Slides-WORK-area\Figures-dir\ch10\JPG-dir\10_01.jpg">
            <a:extLst>
              <a:ext uri="{FF2B5EF4-FFF2-40B4-BE49-F238E27FC236}">
                <a16:creationId xmlns:a16="http://schemas.microsoft.com/office/drawing/2014/main" id="{A581CEC5-5BF2-FBC5-A8BF-452BCFD9A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336" y="1550843"/>
            <a:ext cx="4019621" cy="318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D98FEA7-C7CA-4225-97D5-87D05E0B6A0B}"/>
              </a:ext>
            </a:extLst>
          </p:cNvPr>
          <p:cNvSpPr>
            <a:spLocks noGrp="1" noChangeArrowheads="1"/>
          </p:cNvSpPr>
          <p:nvPr>
            <p:ph type="title"/>
          </p:nvPr>
        </p:nvSpPr>
        <p:spPr>
          <a:xfrm>
            <a:off x="457200" y="234792"/>
            <a:ext cx="8229600" cy="576262"/>
          </a:xfrm>
        </p:spPr>
        <p:txBody>
          <a:bodyPr/>
          <a:lstStyle/>
          <a:p>
            <a:pPr eaLnBrk="1" hangingPunct="1"/>
            <a:r>
              <a:rPr lang="en-US" altLang="en-US" dirty="0"/>
              <a:t>Virtual memory Benefits</a:t>
            </a:r>
          </a:p>
        </p:txBody>
      </p:sp>
      <p:sp>
        <p:nvSpPr>
          <p:cNvPr id="9219" name="Rectangle 3">
            <a:extLst>
              <a:ext uri="{FF2B5EF4-FFF2-40B4-BE49-F238E27FC236}">
                <a16:creationId xmlns:a16="http://schemas.microsoft.com/office/drawing/2014/main" id="{1EAA72FA-32BB-4333-A973-F0773984BC5A}"/>
              </a:ext>
            </a:extLst>
          </p:cNvPr>
          <p:cNvSpPr>
            <a:spLocks noGrp="1" noChangeArrowheads="1"/>
          </p:cNvSpPr>
          <p:nvPr>
            <p:ph idx="1"/>
          </p:nvPr>
        </p:nvSpPr>
        <p:spPr>
          <a:xfrm>
            <a:off x="858417" y="1244666"/>
            <a:ext cx="7688424" cy="4529138"/>
          </a:xfrm>
        </p:spPr>
        <p:txBody>
          <a:bodyPr>
            <a:normAutofit/>
          </a:bodyPr>
          <a:lstStyle/>
          <a:p>
            <a:pPr algn="just"/>
            <a:r>
              <a:rPr lang="en-US" altLang="en-US" sz="1900" b="1" dirty="0">
                <a:latin typeface="+mj-lt"/>
              </a:rPr>
              <a:t>A program would no longer be constrained by the amount of physical memory that is available. Users would be able to write programs for an extremely large virtual address space, simplifying the programming task. Then OS will manage the mapping task. </a:t>
            </a:r>
          </a:p>
          <a:p>
            <a:pPr algn="just"/>
            <a:r>
              <a:rPr lang="en-US" altLang="en-US" sz="1900" b="1" dirty="0">
                <a:latin typeface="+mj-lt"/>
              </a:rPr>
              <a:t>Because each program could take less physical memory, more programs could be run at the same time (multi-programming), with a corresponding increase in CPU utilization and throughput but with no increase in response time or turnaround time.</a:t>
            </a:r>
          </a:p>
          <a:p>
            <a:pPr algn="just"/>
            <a:r>
              <a:rPr lang="en-US" altLang="en-US" sz="1900" b="1" dirty="0">
                <a:latin typeface="+mj-lt"/>
              </a:rPr>
              <a:t>Less I/O would be needed to load or swap portions of programs into memory, so each program would run faster.</a:t>
            </a:r>
          </a:p>
          <a:p>
            <a:pPr lvl="1"/>
            <a:endParaRPr lang="en-US" altLang="en-US" dirty="0"/>
          </a:p>
        </p:txBody>
      </p:sp>
    </p:spTree>
    <p:extLst>
      <p:ext uri="{BB962C8B-B14F-4D97-AF65-F5344CB8AC3E}">
        <p14:creationId xmlns:p14="http://schemas.microsoft.com/office/powerpoint/2010/main" val="2163073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D98FEA7-C7CA-4225-97D5-87D05E0B6A0B}"/>
              </a:ext>
            </a:extLst>
          </p:cNvPr>
          <p:cNvSpPr>
            <a:spLocks noGrp="1" noChangeArrowheads="1"/>
          </p:cNvSpPr>
          <p:nvPr>
            <p:ph type="title"/>
          </p:nvPr>
        </p:nvSpPr>
        <p:spPr>
          <a:xfrm>
            <a:off x="457200" y="234792"/>
            <a:ext cx="8229600" cy="576262"/>
          </a:xfrm>
        </p:spPr>
        <p:txBody>
          <a:bodyPr/>
          <a:lstStyle/>
          <a:p>
            <a:pPr eaLnBrk="1" hangingPunct="1"/>
            <a:r>
              <a:rPr lang="en-US" altLang="en-US" dirty="0"/>
              <a:t>Virtual memory  (Cont.)</a:t>
            </a:r>
          </a:p>
        </p:txBody>
      </p:sp>
      <p:sp>
        <p:nvSpPr>
          <p:cNvPr id="9219" name="Rectangle 3">
            <a:extLst>
              <a:ext uri="{FF2B5EF4-FFF2-40B4-BE49-F238E27FC236}">
                <a16:creationId xmlns:a16="http://schemas.microsoft.com/office/drawing/2014/main" id="{1EAA72FA-32BB-4333-A973-F0773984BC5A}"/>
              </a:ext>
            </a:extLst>
          </p:cNvPr>
          <p:cNvSpPr>
            <a:spLocks noGrp="1" noChangeArrowheads="1"/>
          </p:cNvSpPr>
          <p:nvPr>
            <p:ph idx="1"/>
          </p:nvPr>
        </p:nvSpPr>
        <p:spPr>
          <a:xfrm>
            <a:off x="858417" y="1244666"/>
            <a:ext cx="7688424" cy="4529138"/>
          </a:xfrm>
        </p:spPr>
        <p:txBody>
          <a:bodyPr/>
          <a:lstStyle/>
          <a:p>
            <a:r>
              <a:rPr lang="en-US" altLang="en-US" b="1" dirty="0">
                <a:solidFill>
                  <a:srgbClr val="006699"/>
                </a:solidFill>
                <a:latin typeface="+mj-lt"/>
              </a:rPr>
              <a:t>Virtual address space</a:t>
            </a:r>
            <a:r>
              <a:rPr lang="en-US" altLang="en-US" dirty="0"/>
              <a:t> – logical view of how </a:t>
            </a:r>
            <a:r>
              <a:rPr lang="en-US" altLang="en-US" b="1" dirty="0"/>
              <a:t>process</a:t>
            </a:r>
            <a:r>
              <a:rPr lang="en-US" altLang="en-US" dirty="0"/>
              <a:t> is stored in memory</a:t>
            </a:r>
          </a:p>
          <a:p>
            <a:pPr lvl="1"/>
            <a:r>
              <a:rPr lang="en-US" altLang="en-US" dirty="0"/>
              <a:t>Usually start at address 0, contiguous addresses until end of space</a:t>
            </a:r>
          </a:p>
          <a:p>
            <a:pPr lvl="1"/>
            <a:r>
              <a:rPr lang="en-US" altLang="en-US" dirty="0"/>
              <a:t>Meanwhile, physical memory organized in page frames</a:t>
            </a:r>
          </a:p>
          <a:p>
            <a:pPr lvl="1"/>
            <a:r>
              <a:rPr lang="en-US" altLang="en-US" dirty="0"/>
              <a:t>MMU must map logical to physical</a:t>
            </a:r>
          </a:p>
          <a:p>
            <a:r>
              <a:rPr lang="en-US" altLang="en-US" dirty="0"/>
              <a:t>Virtual memory can be implemented via:</a:t>
            </a:r>
          </a:p>
          <a:p>
            <a:pPr lvl="1"/>
            <a:r>
              <a:rPr lang="en-US" altLang="en-US" dirty="0"/>
              <a:t>Demand paging </a:t>
            </a:r>
          </a:p>
          <a:p>
            <a:pPr lvl="1"/>
            <a:r>
              <a:rPr lang="en-US" altLang="en-US" dirty="0"/>
              <a:t>Demand segmentation</a:t>
            </a:r>
          </a:p>
        </p:txBody>
      </p:sp>
      <p:pic>
        <p:nvPicPr>
          <p:cNvPr id="2" name="Picture 1">
            <a:extLst>
              <a:ext uri="{FF2B5EF4-FFF2-40B4-BE49-F238E27FC236}">
                <a16:creationId xmlns:a16="http://schemas.microsoft.com/office/drawing/2014/main" id="{1494EEE8-6D2D-7A18-379A-5D5E76EC00A9}"/>
              </a:ext>
            </a:extLst>
          </p:cNvPr>
          <p:cNvPicPr>
            <a:picLocks noChangeAspect="1"/>
          </p:cNvPicPr>
          <p:nvPr/>
        </p:nvPicPr>
        <p:blipFill>
          <a:blip r:embed="rId3"/>
          <a:stretch>
            <a:fillRect/>
          </a:stretch>
        </p:blipFill>
        <p:spPr>
          <a:xfrm>
            <a:off x="6593110" y="2526259"/>
            <a:ext cx="1953731" cy="2536934"/>
          </a:xfrm>
          <a:prstGeom prst="rect">
            <a:avLst/>
          </a:prstGeom>
        </p:spPr>
      </p:pic>
      <p:sp>
        <p:nvSpPr>
          <p:cNvPr id="4" name="TextBox 3">
            <a:extLst>
              <a:ext uri="{FF2B5EF4-FFF2-40B4-BE49-F238E27FC236}">
                <a16:creationId xmlns:a16="http://schemas.microsoft.com/office/drawing/2014/main" id="{86858FF7-D7A2-D22F-87EC-6A5DC4B32904}"/>
              </a:ext>
            </a:extLst>
          </p:cNvPr>
          <p:cNvSpPr txBox="1"/>
          <p:nvPr/>
        </p:nvSpPr>
        <p:spPr>
          <a:xfrm>
            <a:off x="5386552" y="5279999"/>
            <a:ext cx="4572000" cy="276999"/>
          </a:xfrm>
          <a:prstGeom prst="rect">
            <a:avLst/>
          </a:prstGeom>
          <a:noFill/>
        </p:spPr>
        <p:txBody>
          <a:bodyPr wrap="square">
            <a:spAutoFit/>
          </a:bodyPr>
          <a:lstStyle/>
          <a:p>
            <a:r>
              <a:rPr lang="en-GB" sz="1200" i="1" dirty="0">
                <a:effectLst/>
                <a:latin typeface="Helvetica" pitchFamily="2" charset="0"/>
              </a:rPr>
              <a:t>Virtual address space of a process in memory.</a:t>
            </a:r>
            <a:endParaRPr lang="en-GB" sz="1200" dirty="0">
              <a:effectLst/>
              <a:latin typeface="Helvetica"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82E1AA8-C0F1-47D6-90C4-29E3C8F7FBEF}"/>
              </a:ext>
            </a:extLst>
          </p:cNvPr>
          <p:cNvSpPr>
            <a:spLocks noGrp="1" noChangeArrowheads="1"/>
          </p:cNvSpPr>
          <p:nvPr>
            <p:ph type="title"/>
          </p:nvPr>
        </p:nvSpPr>
        <p:spPr>
          <a:xfrm>
            <a:off x="1093656" y="235568"/>
            <a:ext cx="7561262" cy="576262"/>
          </a:xfrm>
        </p:spPr>
        <p:txBody>
          <a:bodyPr/>
          <a:lstStyle/>
          <a:p>
            <a:pPr eaLnBrk="1" hangingPunct="1"/>
            <a:r>
              <a:rPr lang="en-US" altLang="en-US" dirty="0"/>
              <a:t>Shared Library Using Virtual Memory</a:t>
            </a:r>
          </a:p>
        </p:txBody>
      </p:sp>
      <p:pic>
        <p:nvPicPr>
          <p:cNvPr id="12291" name="Picture 6">
            <a:extLst>
              <a:ext uri="{FF2B5EF4-FFF2-40B4-BE49-F238E27FC236}">
                <a16:creationId xmlns:a16="http://schemas.microsoft.com/office/drawing/2014/main" id="{C513F0E0-9020-4F02-8008-BA6516EC25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225" y="1404938"/>
            <a:ext cx="6070600" cy="400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C06DF40-C8BE-4D63-864C-842E26CBB173}"/>
              </a:ext>
            </a:extLst>
          </p:cNvPr>
          <p:cNvSpPr>
            <a:spLocks noGrp="1" noChangeArrowheads="1"/>
          </p:cNvSpPr>
          <p:nvPr>
            <p:ph type="title"/>
          </p:nvPr>
        </p:nvSpPr>
        <p:spPr>
          <a:xfrm>
            <a:off x="457200" y="237382"/>
            <a:ext cx="8229600" cy="576262"/>
          </a:xfrm>
        </p:spPr>
        <p:txBody>
          <a:bodyPr/>
          <a:lstStyle/>
          <a:p>
            <a:pPr eaLnBrk="1" hangingPunct="1"/>
            <a:r>
              <a:rPr lang="en-US" altLang="en-US" dirty="0"/>
              <a:t>Demand Paging</a:t>
            </a:r>
          </a:p>
        </p:txBody>
      </p:sp>
      <p:sp>
        <p:nvSpPr>
          <p:cNvPr id="14339" name="Rectangle 3">
            <a:extLst>
              <a:ext uri="{FF2B5EF4-FFF2-40B4-BE49-F238E27FC236}">
                <a16:creationId xmlns:a16="http://schemas.microsoft.com/office/drawing/2014/main" id="{4FA26912-DDBD-4FE1-BFA7-E72BE4D7C085}"/>
              </a:ext>
            </a:extLst>
          </p:cNvPr>
          <p:cNvSpPr>
            <a:spLocks noGrp="1" noChangeArrowheads="1"/>
          </p:cNvSpPr>
          <p:nvPr>
            <p:ph idx="1"/>
          </p:nvPr>
        </p:nvSpPr>
        <p:spPr>
          <a:xfrm>
            <a:off x="839754" y="1303338"/>
            <a:ext cx="4049745" cy="5351462"/>
          </a:xfrm>
        </p:spPr>
        <p:txBody>
          <a:bodyPr/>
          <a:lstStyle/>
          <a:p>
            <a:pPr>
              <a:lnSpc>
                <a:spcPct val="90000"/>
              </a:lnSpc>
            </a:pPr>
            <a:r>
              <a:rPr lang="en-US" altLang="en-US" dirty="0"/>
              <a:t>Could bring entire process into memory at load time</a:t>
            </a:r>
          </a:p>
          <a:p>
            <a:pPr>
              <a:lnSpc>
                <a:spcPct val="90000"/>
              </a:lnSpc>
            </a:pPr>
            <a:r>
              <a:rPr lang="en-US" altLang="en-US" dirty="0"/>
              <a:t>Or bring a page into memory only when it is needed</a:t>
            </a:r>
          </a:p>
          <a:p>
            <a:pPr lvl="1">
              <a:lnSpc>
                <a:spcPct val="90000"/>
              </a:lnSpc>
            </a:pPr>
            <a:r>
              <a:rPr lang="en-US" altLang="en-US" dirty="0"/>
              <a:t>Less I/O needed, no unnecessary I/O</a:t>
            </a:r>
          </a:p>
          <a:p>
            <a:pPr lvl="1">
              <a:lnSpc>
                <a:spcPct val="90000"/>
              </a:lnSpc>
            </a:pPr>
            <a:r>
              <a:rPr lang="en-US" altLang="en-US" dirty="0"/>
              <a:t>Less memory needed </a:t>
            </a:r>
          </a:p>
          <a:p>
            <a:pPr lvl="1">
              <a:lnSpc>
                <a:spcPct val="90000"/>
              </a:lnSpc>
            </a:pPr>
            <a:r>
              <a:rPr lang="en-US" altLang="en-US" dirty="0"/>
              <a:t>Faster response</a:t>
            </a:r>
          </a:p>
          <a:p>
            <a:pPr lvl="1">
              <a:lnSpc>
                <a:spcPct val="90000"/>
              </a:lnSpc>
            </a:pPr>
            <a:r>
              <a:rPr lang="en-US" altLang="en-US" dirty="0"/>
              <a:t>More users</a:t>
            </a:r>
          </a:p>
          <a:p>
            <a:pPr>
              <a:lnSpc>
                <a:spcPct val="90000"/>
              </a:lnSpc>
            </a:pPr>
            <a:r>
              <a:rPr lang="en-US" altLang="en-US" dirty="0"/>
              <a:t>Similar to paging system with swapping (diagram on right)</a:t>
            </a:r>
          </a:p>
          <a:p>
            <a:pPr>
              <a:lnSpc>
                <a:spcPct val="90000"/>
              </a:lnSpc>
              <a:buFont typeface="Monotype Sorts" pitchFamily="-84" charset="2"/>
              <a:buNone/>
            </a:pPr>
            <a:endParaRPr lang="en-US" altLang="en-US" dirty="0">
              <a:sym typeface="Symbol" panose="05050102010706020507" pitchFamily="18" charset="2"/>
            </a:endParaRPr>
          </a:p>
        </p:txBody>
      </p:sp>
      <p:pic>
        <p:nvPicPr>
          <p:cNvPr id="14340" name="Picture 4" descr="9">
            <a:extLst>
              <a:ext uri="{FF2B5EF4-FFF2-40B4-BE49-F238E27FC236}">
                <a16:creationId xmlns:a16="http://schemas.microsoft.com/office/drawing/2014/main" id="{A3D70552-8B37-46D6-A4A0-489B357F42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2675" y="1701800"/>
            <a:ext cx="3878263" cy="355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D871474-8C29-4C4D-A06C-A16B6A83DC61}"/>
              </a:ext>
            </a:extLst>
          </p:cNvPr>
          <p:cNvSpPr>
            <a:spLocks noGrp="1" noChangeArrowheads="1"/>
          </p:cNvSpPr>
          <p:nvPr>
            <p:ph type="title"/>
          </p:nvPr>
        </p:nvSpPr>
        <p:spPr>
          <a:xfrm>
            <a:off x="457200" y="232199"/>
            <a:ext cx="8229600" cy="576262"/>
          </a:xfrm>
        </p:spPr>
        <p:txBody>
          <a:bodyPr/>
          <a:lstStyle/>
          <a:p>
            <a:pPr eaLnBrk="1" hangingPunct="1"/>
            <a:r>
              <a:rPr lang="en-US" altLang="en-US" dirty="0"/>
              <a:t>Valid-Invalid Bit</a:t>
            </a:r>
          </a:p>
        </p:txBody>
      </p:sp>
      <p:sp>
        <p:nvSpPr>
          <p:cNvPr id="16387" name="Rectangle 3">
            <a:extLst>
              <a:ext uri="{FF2B5EF4-FFF2-40B4-BE49-F238E27FC236}">
                <a16:creationId xmlns:a16="http://schemas.microsoft.com/office/drawing/2014/main" id="{72DE0254-5503-4CC6-82D6-9AD27FDC1284}"/>
              </a:ext>
            </a:extLst>
          </p:cNvPr>
          <p:cNvSpPr>
            <a:spLocks noGrp="1" noChangeArrowheads="1"/>
          </p:cNvSpPr>
          <p:nvPr>
            <p:ph idx="1"/>
          </p:nvPr>
        </p:nvSpPr>
        <p:spPr>
          <a:xfrm>
            <a:off x="849086" y="1046163"/>
            <a:ext cx="7688424" cy="5472112"/>
          </a:xfrm>
        </p:spPr>
        <p:txBody>
          <a:bodyPr/>
          <a:lstStyle/>
          <a:p>
            <a:r>
              <a:rPr lang="en-US" altLang="en-US" dirty="0"/>
              <a:t>With each page table entry a valid–invalid bit is associated</a:t>
            </a:r>
            <a:br>
              <a:rPr lang="en-US" altLang="en-US" dirty="0"/>
            </a:br>
            <a:r>
              <a:rPr lang="en-US" altLang="en-US" dirty="0"/>
              <a:t>(</a:t>
            </a:r>
            <a:r>
              <a:rPr lang="en-US" altLang="en-US" b="1" dirty="0">
                <a:solidFill>
                  <a:srgbClr val="FF0000"/>
                </a:solidFill>
              </a:rPr>
              <a:t>v</a:t>
            </a:r>
            <a:r>
              <a:rPr lang="en-US" altLang="en-US" dirty="0"/>
              <a:t> </a:t>
            </a:r>
            <a:r>
              <a:rPr lang="en-US" altLang="en-US" dirty="0">
                <a:sym typeface="Symbol" panose="05050102010706020507" pitchFamily="18" charset="2"/>
              </a:rPr>
              <a:t> in-memory – </a:t>
            </a:r>
            <a:r>
              <a:rPr lang="en-US" altLang="en-US" b="1" dirty="0">
                <a:solidFill>
                  <a:srgbClr val="006699"/>
                </a:solidFill>
                <a:latin typeface="+mj-lt"/>
                <a:sym typeface="Symbol" panose="05050102010706020507" pitchFamily="18" charset="2"/>
              </a:rPr>
              <a:t>memory</a:t>
            </a:r>
            <a:r>
              <a:rPr lang="en-US" altLang="en-US" b="1" dirty="0">
                <a:solidFill>
                  <a:srgbClr val="3366FF"/>
                </a:solidFill>
                <a:sym typeface="Symbol" panose="05050102010706020507" pitchFamily="18" charset="2"/>
              </a:rPr>
              <a:t> </a:t>
            </a:r>
            <a:r>
              <a:rPr lang="en-US" altLang="en-US" b="1" dirty="0">
                <a:solidFill>
                  <a:srgbClr val="006699"/>
                </a:solidFill>
                <a:latin typeface="+mj-lt"/>
                <a:sym typeface="Symbol" panose="05050102010706020507" pitchFamily="18" charset="2"/>
              </a:rPr>
              <a:t>resident</a:t>
            </a:r>
            <a:r>
              <a:rPr lang="en-US" altLang="en-US" dirty="0">
                <a:sym typeface="Symbol" panose="05050102010706020507" pitchFamily="18" charset="2"/>
              </a:rPr>
              <a:t>,</a:t>
            </a:r>
            <a:r>
              <a:rPr lang="en-US" altLang="en-US" dirty="0">
                <a:solidFill>
                  <a:srgbClr val="FF0000"/>
                </a:solidFill>
                <a:sym typeface="Symbol" panose="05050102010706020507" pitchFamily="18" charset="2"/>
              </a:rPr>
              <a:t> </a:t>
            </a:r>
            <a:r>
              <a:rPr lang="en-US" altLang="en-US" b="1" dirty="0">
                <a:solidFill>
                  <a:srgbClr val="FF0000"/>
                </a:solidFill>
                <a:sym typeface="Symbol" panose="05050102010706020507" pitchFamily="18" charset="2"/>
              </a:rPr>
              <a:t>i</a:t>
            </a:r>
            <a:r>
              <a:rPr lang="en-US" altLang="en-US" dirty="0">
                <a:sym typeface="Symbol" panose="05050102010706020507" pitchFamily="18" charset="2"/>
              </a:rPr>
              <a:t>  not-in-memory)</a:t>
            </a:r>
          </a:p>
          <a:p>
            <a:r>
              <a:rPr lang="en-US" altLang="en-US" dirty="0">
                <a:sym typeface="Symbol" panose="05050102010706020507" pitchFamily="18" charset="2"/>
              </a:rPr>
              <a:t>Initially valid–invalid bit is set to</a:t>
            </a:r>
            <a:r>
              <a:rPr lang="en-US" altLang="en-US" b="1" dirty="0">
                <a:solidFill>
                  <a:srgbClr val="FF0000"/>
                </a:solidFill>
                <a:sym typeface="Symbol" panose="05050102010706020507" pitchFamily="18" charset="2"/>
              </a:rPr>
              <a:t> i </a:t>
            </a:r>
            <a:r>
              <a:rPr lang="en-US" altLang="en-US" dirty="0">
                <a:sym typeface="Symbol" panose="05050102010706020507" pitchFamily="18" charset="2"/>
              </a:rPr>
              <a:t>on all entries</a:t>
            </a:r>
          </a:p>
          <a:p>
            <a:r>
              <a:rPr lang="en-US" altLang="en-US" dirty="0">
                <a:sym typeface="Symbol" panose="05050102010706020507" pitchFamily="18" charset="2"/>
              </a:rPr>
              <a:t>Example of a page table snapshot:</a:t>
            </a:r>
            <a:br>
              <a:rPr lang="en-US" altLang="en-US" dirty="0">
                <a:sym typeface="Symbol" panose="05050102010706020507" pitchFamily="18" charset="2"/>
              </a:rPr>
            </a:br>
            <a:br>
              <a:rPr lang="en-US" altLang="en-US" sz="1600" dirty="0">
                <a:sym typeface="Symbol" panose="05050102010706020507" pitchFamily="18" charset="2"/>
              </a:rPr>
            </a:br>
            <a:br>
              <a:rPr lang="en-US" altLang="en-US" sz="1600" dirty="0">
                <a:sym typeface="Symbol" panose="05050102010706020507" pitchFamily="18" charset="2"/>
              </a:rPr>
            </a:br>
            <a:br>
              <a:rPr lang="en-US" altLang="en-US" sz="1600" dirty="0">
                <a:sym typeface="Symbol" panose="05050102010706020507" pitchFamily="18" charset="2"/>
              </a:rPr>
            </a:br>
            <a:br>
              <a:rPr lang="en-US" altLang="en-US" sz="1600" dirty="0">
                <a:sym typeface="Symbol" panose="05050102010706020507" pitchFamily="18" charset="2"/>
              </a:rPr>
            </a:br>
            <a:br>
              <a:rPr lang="en-US" altLang="en-US" sz="1600" dirty="0">
                <a:sym typeface="Symbol" panose="05050102010706020507" pitchFamily="18" charset="2"/>
              </a:rPr>
            </a:br>
            <a:br>
              <a:rPr lang="en-US" altLang="en-US" sz="1600" dirty="0">
                <a:sym typeface="Symbol" panose="05050102010706020507" pitchFamily="18" charset="2"/>
              </a:rPr>
            </a:br>
            <a:br>
              <a:rPr lang="en-US" altLang="en-US" sz="1600" dirty="0">
                <a:sym typeface="Symbol" panose="05050102010706020507" pitchFamily="18" charset="2"/>
              </a:rPr>
            </a:br>
            <a:br>
              <a:rPr lang="en-US" altLang="en-US" sz="1600" dirty="0">
                <a:sym typeface="Symbol" panose="05050102010706020507" pitchFamily="18" charset="2"/>
              </a:rPr>
            </a:br>
            <a:br>
              <a:rPr lang="en-US" altLang="en-US" sz="1600" dirty="0">
                <a:sym typeface="Symbol" panose="05050102010706020507" pitchFamily="18" charset="2"/>
              </a:rPr>
            </a:br>
            <a:br>
              <a:rPr lang="en-US" altLang="en-US" sz="1600" dirty="0">
                <a:sym typeface="Symbol" panose="05050102010706020507" pitchFamily="18" charset="2"/>
              </a:rPr>
            </a:br>
            <a:br>
              <a:rPr lang="en-US" altLang="en-US" sz="1600" dirty="0">
                <a:sym typeface="Symbol" panose="05050102010706020507" pitchFamily="18" charset="2"/>
              </a:rPr>
            </a:br>
            <a:br>
              <a:rPr lang="en-US" altLang="en-US" sz="1600" dirty="0">
                <a:sym typeface="Symbol" panose="05050102010706020507" pitchFamily="18" charset="2"/>
              </a:rPr>
            </a:br>
            <a:endParaRPr lang="en-US" altLang="en-US" sz="800" dirty="0">
              <a:sym typeface="Symbol" panose="05050102010706020507" pitchFamily="18" charset="2"/>
            </a:endParaRPr>
          </a:p>
          <a:p>
            <a:r>
              <a:rPr lang="en-US" altLang="en-US" dirty="0">
                <a:sym typeface="Symbol" panose="05050102010706020507" pitchFamily="18" charset="2"/>
              </a:rPr>
              <a:t>During MMU address translation, if valid–invalid bit in page table entry is</a:t>
            </a:r>
            <a:r>
              <a:rPr lang="en-US" altLang="en-US" b="1" dirty="0">
                <a:solidFill>
                  <a:srgbClr val="FF0000"/>
                </a:solidFill>
                <a:sym typeface="Symbol" panose="05050102010706020507" pitchFamily="18" charset="2"/>
              </a:rPr>
              <a:t> i</a:t>
            </a:r>
            <a:r>
              <a:rPr lang="en-US" altLang="en-US" dirty="0">
                <a:sym typeface="Symbol" panose="05050102010706020507" pitchFamily="18" charset="2"/>
              </a:rPr>
              <a:t>  page fault</a:t>
            </a:r>
          </a:p>
        </p:txBody>
      </p:sp>
      <p:pic>
        <p:nvPicPr>
          <p:cNvPr id="16388" name="Picture 1">
            <a:extLst>
              <a:ext uri="{FF2B5EF4-FFF2-40B4-BE49-F238E27FC236}">
                <a16:creationId xmlns:a16="http://schemas.microsoft.com/office/drawing/2014/main" id="{6076F79C-4BBB-4218-90FB-18A6D83B8BE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99791" y="2623263"/>
            <a:ext cx="2281244" cy="263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18565</TotalTime>
  <Words>2572</Words>
  <Application>Microsoft Macintosh PowerPoint</Application>
  <PresentationFormat>On-screen Show (4:3)</PresentationFormat>
  <Paragraphs>357</Paragraphs>
  <Slides>37</Slides>
  <Notes>36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5" baseType="lpstr">
      <vt:lpstr>Arial</vt:lpstr>
      <vt:lpstr>Calibri</vt:lpstr>
      <vt:lpstr>Calibri Light</vt:lpstr>
      <vt:lpstr>Helvetica</vt:lpstr>
      <vt:lpstr>Monotype Sorts</vt:lpstr>
      <vt:lpstr>Times New Roman</vt:lpstr>
      <vt:lpstr>Office Theme</vt:lpstr>
      <vt:lpstr>Equation</vt:lpstr>
      <vt:lpstr>Week 08 CST2555 2023/24 Operating Systems and Computer Networks</vt:lpstr>
      <vt:lpstr>What we will learn today</vt:lpstr>
      <vt:lpstr>Virtual memory </vt:lpstr>
      <vt:lpstr>Virtual memory (Cont.) </vt:lpstr>
      <vt:lpstr>Virtual memory Benefits</vt:lpstr>
      <vt:lpstr>Virtual memory  (Cont.)</vt:lpstr>
      <vt:lpstr>Shared Library Using Virtual Memory</vt:lpstr>
      <vt:lpstr>Demand Paging</vt:lpstr>
      <vt:lpstr>Valid-Invalid Bit</vt:lpstr>
      <vt:lpstr>Page Table When Some Pages Are Not in Main Memory</vt:lpstr>
      <vt:lpstr>Steps in Handling Page Fault</vt:lpstr>
      <vt:lpstr>Steps in Handling a Page Fault (Cont.)</vt:lpstr>
      <vt:lpstr>Aspects of Demand Paging</vt:lpstr>
      <vt:lpstr>Free-Frame List</vt:lpstr>
      <vt:lpstr>Demand paging performance</vt:lpstr>
      <vt:lpstr>Performance of Demand Paging</vt:lpstr>
      <vt:lpstr>Demand Paging Example</vt:lpstr>
      <vt:lpstr>Demand Paging Optimizations</vt:lpstr>
      <vt:lpstr>Copy-on-Write</vt:lpstr>
      <vt:lpstr>What Happens if There is no Free Frame?</vt:lpstr>
      <vt:lpstr>Page Replacement</vt:lpstr>
      <vt:lpstr>Basic Page Replacement</vt:lpstr>
      <vt:lpstr>Page and Frame Replacement Algorithms</vt:lpstr>
      <vt:lpstr>First-In-First-Out (FIFO) Algorithm</vt:lpstr>
      <vt:lpstr>Optimal Algorithm</vt:lpstr>
      <vt:lpstr>Least Recently Used (LRU) Algorithm</vt:lpstr>
      <vt:lpstr>LRU Algorithm (Cont.)</vt:lpstr>
      <vt:lpstr>LRU Approximation Algorithms</vt:lpstr>
      <vt:lpstr>Enhanced Second-Chance Algorithm</vt:lpstr>
      <vt:lpstr>Counting Algorithms</vt:lpstr>
      <vt:lpstr>Page replacement performance comparison </vt:lpstr>
      <vt:lpstr>Allocation of Frames</vt:lpstr>
      <vt:lpstr>Frame Allocation</vt:lpstr>
      <vt:lpstr>Global vs. Local Frame Allocation</vt:lpstr>
      <vt:lpstr>Thrashing</vt:lpstr>
      <vt:lpstr>Working-Set Model</vt:lpstr>
      <vt:lpstr>End of Week 8</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Ali Khoshkholghi</cp:lastModifiedBy>
  <cp:revision>357</cp:revision>
  <cp:lastPrinted>2013-09-10T17:57:57Z</cp:lastPrinted>
  <dcterms:created xsi:type="dcterms:W3CDTF">2011-01-13T23:43:38Z</dcterms:created>
  <dcterms:modified xsi:type="dcterms:W3CDTF">2023-08-11T08:12:39Z</dcterms:modified>
</cp:coreProperties>
</file>