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8"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45A40-EC51-3CDB-F959-8FBB4D371CFB}" v="7" dt="2024-02-23T10:45:22.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OUR Marwan" userId="S::m.annour@apprentis-lorraine.com::3cbe4230-2b5b-417b-bffd-00c98c77771e" providerId="AD" clId="Web-{56245A40-EC51-3CDB-F959-8FBB4D371CFB}"/>
    <pc:docChg chg="modSld">
      <pc:chgData name="ANNOUR Marwan" userId="S::m.annour@apprentis-lorraine.com::3cbe4230-2b5b-417b-bffd-00c98c77771e" providerId="AD" clId="Web-{56245A40-EC51-3CDB-F959-8FBB4D371CFB}" dt="2024-02-23T10:45:22.732" v="4" actId="1076"/>
      <pc:docMkLst>
        <pc:docMk/>
      </pc:docMkLst>
      <pc:sldChg chg="modSp">
        <pc:chgData name="ANNOUR Marwan" userId="S::m.annour@apprentis-lorraine.com::3cbe4230-2b5b-417b-bffd-00c98c77771e" providerId="AD" clId="Web-{56245A40-EC51-3CDB-F959-8FBB4D371CFB}" dt="2024-02-23T10:45:22.732" v="4" actId="1076"/>
        <pc:sldMkLst>
          <pc:docMk/>
          <pc:sldMk cId="770567918" sldId="258"/>
        </pc:sldMkLst>
        <pc:spChg chg="mod">
          <ac:chgData name="ANNOUR Marwan" userId="S::m.annour@apprentis-lorraine.com::3cbe4230-2b5b-417b-bffd-00c98c77771e" providerId="AD" clId="Web-{56245A40-EC51-3CDB-F959-8FBB4D371CFB}" dt="2024-02-23T10:45:17.544" v="1" actId="1076"/>
          <ac:spMkLst>
            <pc:docMk/>
            <pc:sldMk cId="770567918" sldId="258"/>
            <ac:spMk id="7" creationId="{00000000-0000-0000-0000-000000000000}"/>
          </ac:spMkLst>
        </pc:spChg>
        <pc:spChg chg="mod">
          <ac:chgData name="ANNOUR Marwan" userId="S::m.annour@apprentis-lorraine.com::3cbe4230-2b5b-417b-bffd-00c98c77771e" providerId="AD" clId="Web-{56245A40-EC51-3CDB-F959-8FBB4D371CFB}" dt="2024-02-23T10:45:22.732" v="4" actId="1076"/>
          <ac:spMkLst>
            <pc:docMk/>
            <pc:sldMk cId="770567918" sldId="258"/>
            <ac:spMk id="9" creationId="{00000000-0000-0000-0000-000000000000}"/>
          </ac:spMkLst>
        </pc:spChg>
        <pc:picChg chg="mod">
          <ac:chgData name="ANNOUR Marwan" userId="S::m.annour@apprentis-lorraine.com::3cbe4230-2b5b-417b-bffd-00c98c77771e" providerId="AD" clId="Web-{56245A40-EC51-3CDB-F959-8FBB4D371CFB}" dt="2024-02-23T10:45:15.997" v="0" actId="1076"/>
          <ac:picMkLst>
            <pc:docMk/>
            <pc:sldMk cId="770567918" sldId="258"/>
            <ac:picMk id="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D3A68FC-5016-4BAB-A360-266A4A8F62AC}" type="datetimeFigureOut">
              <a:rPr lang="fr-FR" smtClean="0"/>
              <a:t>23/02/2024</a:t>
            </a:fld>
            <a:endParaRPr lang="fr-FR"/>
          </a:p>
        </p:txBody>
      </p:sp>
      <p:sp>
        <p:nvSpPr>
          <p:cNvPr id="5" name="Footer Placeholder 4"/>
          <p:cNvSpPr>
            <a:spLocks noGrp="1"/>
          </p:cNvSpPr>
          <p:nvPr>
            <p:ph type="ftr" sz="quarter" idx="11"/>
          </p:nvPr>
        </p:nvSpPr>
        <p:spPr>
          <a:xfrm>
            <a:off x="1371600" y="4323845"/>
            <a:ext cx="6400800" cy="365125"/>
          </a:xfrm>
        </p:spPr>
        <p:txBody>
          <a:bodyPr/>
          <a:lstStyle/>
          <a:p>
            <a:endParaRPr lang="fr-FR"/>
          </a:p>
        </p:txBody>
      </p:sp>
      <p:sp>
        <p:nvSpPr>
          <p:cNvPr id="6" name="Slide Number Placeholder 5"/>
          <p:cNvSpPr>
            <a:spLocks noGrp="1"/>
          </p:cNvSpPr>
          <p:nvPr>
            <p:ph type="sldNum" sz="quarter" idx="12"/>
          </p:nvPr>
        </p:nvSpPr>
        <p:spPr>
          <a:xfrm>
            <a:off x="8077200" y="1430866"/>
            <a:ext cx="2743200" cy="365125"/>
          </a:xfrm>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133329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D3A68FC-5016-4BAB-A360-266A4A8F62AC}" type="datetimeFigureOut">
              <a:rPr lang="fr-FR" smtClean="0"/>
              <a:t>23/02/2024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53724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D3A68FC-5016-4BAB-A360-266A4A8F62AC}" type="datetimeFigureOut">
              <a:rPr lang="fr-FR" smtClean="0"/>
              <a:t>23/02/2024</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2676050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D3A68FC-5016-4BAB-A360-266A4A8F62AC}" type="datetimeFigureOut">
              <a:rPr lang="fr-FR" smtClean="0"/>
              <a:t>23/02/2024</a:t>
            </a:fld>
            <a:endParaRPr lang="fr-FR"/>
          </a:p>
        </p:txBody>
      </p:sp>
      <p:sp>
        <p:nvSpPr>
          <p:cNvPr id="6" name="Footer Placeholder 5"/>
          <p:cNvSpPr>
            <a:spLocks noGrp="1"/>
          </p:cNvSpPr>
          <p:nvPr>
            <p:ph type="ftr" sz="quarter" idx="11"/>
          </p:nvPr>
        </p:nvSpPr>
        <p:spPr>
          <a:xfrm>
            <a:off x="685800" y="379941"/>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27B5FF2-8EE5-4EE9-9D60-9F00C946A027}" type="slidenum">
              <a:rPr lang="fr-FR" smtClean="0"/>
              <a:t>‹N°›</a:t>
            </a:fld>
            <a:endParaRPr lang="fr-F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7085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D3A68FC-5016-4BAB-A360-266A4A8F62AC}" type="datetimeFigureOut">
              <a:rPr lang="fr-FR" smtClean="0"/>
              <a:t>23/02/2024</a:t>
            </a:fld>
            <a:endParaRPr lang="fr-FR"/>
          </a:p>
        </p:txBody>
      </p:sp>
      <p:sp>
        <p:nvSpPr>
          <p:cNvPr id="6" name="Footer Placeholder 5"/>
          <p:cNvSpPr>
            <a:spLocks noGrp="1"/>
          </p:cNvSpPr>
          <p:nvPr>
            <p:ph type="ftr" sz="quarter" idx="11"/>
          </p:nvPr>
        </p:nvSpPr>
        <p:spPr>
          <a:xfrm>
            <a:off x="685800" y="378883"/>
            <a:ext cx="6991492" cy="365125"/>
          </a:xfrm>
        </p:spPr>
        <p:txBody>
          <a:bodyPr/>
          <a:lstStyle/>
          <a:p>
            <a:endParaRPr lang="fr-FR"/>
          </a:p>
        </p:txBody>
      </p:sp>
      <p:sp>
        <p:nvSpPr>
          <p:cNvPr id="7" name="Slide Number Placeholder 6"/>
          <p:cNvSpPr>
            <a:spLocks noGrp="1"/>
          </p:cNvSpPr>
          <p:nvPr>
            <p:ph type="sldNum" sz="quarter" idx="12"/>
          </p:nvPr>
        </p:nvSpPr>
        <p:spPr>
          <a:xfrm>
            <a:off x="10862452" y="381000"/>
            <a:ext cx="643748" cy="365125"/>
          </a:xfrm>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3757595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D3A68FC-5016-4BAB-A360-266A4A8F62AC}" type="datetimeFigureOut">
              <a:rPr lang="fr-FR" smtClean="0"/>
              <a:t>23/02/2024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1122098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3" name="Date Placeholder 2"/>
          <p:cNvSpPr>
            <a:spLocks noGrp="1"/>
          </p:cNvSpPr>
          <p:nvPr>
            <p:ph type="dt" sz="half" idx="10"/>
          </p:nvPr>
        </p:nvSpPr>
        <p:spPr/>
        <p:txBody>
          <a:bodyPr/>
          <a:lstStyle/>
          <a:p>
            <a:fld id="{3D3A68FC-5016-4BAB-A360-266A4A8F62AC}" type="datetimeFigureOut">
              <a:rPr lang="fr-FR" smtClean="0"/>
              <a:t>23/02/2024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498485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D3A68FC-5016-4BAB-A360-266A4A8F62AC}" type="datetimeFigureOut">
              <a:rPr lang="fr-FR" smtClean="0"/>
              <a:t>23/02/2024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4156032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D3A68FC-5016-4BAB-A360-266A4A8F62AC}" type="datetimeFigureOut">
              <a:rPr lang="fr-FR" smtClean="0"/>
              <a:t>23/02/2024</a:t>
            </a:fld>
            <a:endParaRPr lang="fr-FR"/>
          </a:p>
        </p:txBody>
      </p:sp>
      <p:sp>
        <p:nvSpPr>
          <p:cNvPr id="5" name="Footer Placeholder 4"/>
          <p:cNvSpPr>
            <a:spLocks noGrp="1"/>
          </p:cNvSpPr>
          <p:nvPr>
            <p:ph type="ftr" sz="quarter" idx="11"/>
          </p:nvPr>
        </p:nvSpPr>
        <p:spPr>
          <a:xfrm>
            <a:off x="685800" y="381000"/>
            <a:ext cx="6991492" cy="36512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176041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D3A68FC-5016-4BAB-A360-266A4A8F62AC}" type="datetimeFigureOut">
              <a:rPr lang="fr-FR" smtClean="0"/>
              <a:t>23/02/2024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125261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D3A68FC-5016-4BAB-A360-266A4A8F62AC}" type="datetimeFigureOut">
              <a:rPr lang="fr-FR" smtClean="0"/>
              <a:t>23/02/2024</a:t>
            </a:fld>
            <a:endParaRPr lang="fr-FR"/>
          </a:p>
        </p:txBody>
      </p:sp>
      <p:sp>
        <p:nvSpPr>
          <p:cNvPr id="5" name="Footer Placeholder 4"/>
          <p:cNvSpPr>
            <a:spLocks noGrp="1"/>
          </p:cNvSpPr>
          <p:nvPr>
            <p:ph type="ftr" sz="quarter" idx="11"/>
          </p:nvPr>
        </p:nvSpPr>
        <p:spPr>
          <a:xfrm>
            <a:off x="685800" y="381001"/>
            <a:ext cx="6991492" cy="364065"/>
          </a:xfrm>
        </p:spPr>
        <p:txBody>
          <a:bodyPr/>
          <a:lstStyle/>
          <a:p>
            <a:endParaRPr lang="fr-FR"/>
          </a:p>
        </p:txBody>
      </p:sp>
      <p:sp>
        <p:nvSpPr>
          <p:cNvPr id="6" name="Slide Number Placeholder 5"/>
          <p:cNvSpPr>
            <a:spLocks noGrp="1"/>
          </p:cNvSpPr>
          <p:nvPr>
            <p:ph type="sldNum" sz="quarter" idx="12"/>
          </p:nvPr>
        </p:nvSpPr>
        <p:spPr>
          <a:xfrm>
            <a:off x="10862452" y="381000"/>
            <a:ext cx="643748" cy="365125"/>
          </a:xfrm>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389867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D3A68FC-5016-4BAB-A360-266A4A8F62AC}" type="datetimeFigureOut">
              <a:rPr lang="fr-FR" smtClean="0"/>
              <a:t>23/02/2024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345831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D3A68FC-5016-4BAB-A360-266A4A8F62AC}" type="datetimeFigureOut">
              <a:rPr lang="fr-FR" smtClean="0"/>
              <a:t>23/02/2024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34017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D3A68FC-5016-4BAB-A360-266A4A8F62AC}" type="datetimeFigureOut">
              <a:rPr lang="fr-FR" smtClean="0"/>
              <a:t>23/02/2024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251664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A68FC-5016-4BAB-A360-266A4A8F62AC}" type="datetimeFigureOut">
              <a:rPr lang="fr-FR" smtClean="0"/>
              <a:t>23/02/2024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311546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D3A68FC-5016-4BAB-A360-266A4A8F62AC}" type="datetimeFigureOut">
              <a:rPr lang="fr-FR" smtClean="0"/>
              <a:t>23/02/2024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404444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D3A68FC-5016-4BAB-A360-266A4A8F62AC}" type="datetimeFigureOut">
              <a:rPr lang="fr-FR" smtClean="0"/>
              <a:t>23/02/2024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27B5FF2-8EE5-4EE9-9D60-9F00C946A027}" type="slidenum">
              <a:rPr lang="fr-FR" smtClean="0"/>
              <a:t>‹N°›</a:t>
            </a:fld>
            <a:endParaRPr lang="fr-FR"/>
          </a:p>
        </p:txBody>
      </p:sp>
    </p:spTree>
    <p:extLst>
      <p:ext uri="{BB962C8B-B14F-4D97-AF65-F5344CB8AC3E}">
        <p14:creationId xmlns:p14="http://schemas.microsoft.com/office/powerpoint/2010/main" val="3611165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3A68FC-5016-4BAB-A360-266A4A8F62AC}" type="datetimeFigureOut">
              <a:rPr lang="fr-FR" smtClean="0"/>
              <a:t>23/02/2024</a:t>
            </a:fld>
            <a:endParaRPr lang="fr-F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7B5FF2-8EE5-4EE9-9D60-9F00C946A027}" type="slidenum">
              <a:rPr lang="fr-FR" smtClean="0"/>
              <a:t>‹N°›</a:t>
            </a:fld>
            <a:endParaRPr lang="fr-FR"/>
          </a:p>
        </p:txBody>
      </p:sp>
    </p:spTree>
    <p:extLst>
      <p:ext uri="{BB962C8B-B14F-4D97-AF65-F5344CB8AC3E}">
        <p14:creationId xmlns:p14="http://schemas.microsoft.com/office/powerpoint/2010/main" val="3182194412"/>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113" y="91041"/>
            <a:ext cx="8610600" cy="1293028"/>
          </a:xfrm>
        </p:spPr>
        <p:txBody>
          <a:bodyPr/>
          <a:lstStyle/>
          <a:p>
            <a:pPr algn="ctr"/>
            <a:r>
              <a:rPr lang="fr-FR" dirty="0"/>
              <a:t>   </a:t>
            </a:r>
            <a:r>
              <a:rPr lang="fr-FR" dirty="0" err="1"/>
              <a:t>Arret</a:t>
            </a:r>
            <a:r>
              <a:rPr lang="fr-FR" dirty="0"/>
              <a:t> d’urgence </a:t>
            </a:r>
            <a:r>
              <a:rPr lang="fr-FR" b="1" u="sng" dirty="0"/>
              <a:t> </a:t>
            </a:r>
          </a:p>
        </p:txBody>
      </p:sp>
      <p:sp>
        <p:nvSpPr>
          <p:cNvPr id="3" name="Espace réservé du contenu 2"/>
          <p:cNvSpPr>
            <a:spLocks noGrp="1"/>
          </p:cNvSpPr>
          <p:nvPr>
            <p:ph idx="1"/>
          </p:nvPr>
        </p:nvSpPr>
        <p:spPr>
          <a:xfrm>
            <a:off x="777240" y="1239696"/>
            <a:ext cx="3287684" cy="4589390"/>
          </a:xfrm>
        </p:spPr>
        <p:txBody>
          <a:bodyPr>
            <a:normAutofit/>
          </a:bodyPr>
          <a:lstStyle/>
          <a:p>
            <a:pPr marL="0" indent="0">
              <a:buNone/>
            </a:pPr>
            <a:r>
              <a:rPr lang="fr-FR" sz="1100" b="1" u="sng" dirty="0"/>
              <a:t>Pourquoi un système d’</a:t>
            </a:r>
            <a:r>
              <a:rPr lang="fr-FR" sz="1100" b="1" u="sng" dirty="0" err="1"/>
              <a:t>arret</a:t>
            </a:r>
            <a:r>
              <a:rPr lang="fr-FR" sz="1100" b="1" u="sng" dirty="0"/>
              <a:t> d’urgence ?</a:t>
            </a:r>
          </a:p>
          <a:p>
            <a:pPr marL="0" indent="0">
              <a:buNone/>
            </a:pPr>
            <a:r>
              <a:rPr lang="fr-FR" sz="1100" dirty="0"/>
              <a:t>Le principe est de pouvoir garantir la sécurité et la santé des joueurs. Durant le jeu  </a:t>
            </a:r>
          </a:p>
          <a:p>
            <a:pPr marL="0" indent="0">
              <a:buNone/>
            </a:pPr>
            <a:endParaRPr lang="fr-FR" sz="1100" dirty="0"/>
          </a:p>
          <a:p>
            <a:pPr marL="0" indent="0">
              <a:buNone/>
            </a:pPr>
            <a:r>
              <a:rPr lang="fr-FR" sz="1100" b="1" u="sng" dirty="0"/>
              <a:t>Comment a t-il été réalisé ? : </a:t>
            </a:r>
          </a:p>
          <a:p>
            <a:pPr marL="0" indent="0">
              <a:buNone/>
            </a:pPr>
            <a:r>
              <a:rPr lang="fr-FR" sz="1100" dirty="0"/>
              <a:t>Avec l’aide d’une ESP ('ESP8266 est un circuit intégré avec un microcontrôleur permettant la connexion en Wi-Fi</a:t>
            </a:r>
            <a:r>
              <a:rPr lang="fr-FR" dirty="0"/>
              <a:t>.</a:t>
            </a:r>
            <a:endParaRPr lang="fr-FR" sz="1100" dirty="0"/>
          </a:p>
          <a:p>
            <a:pPr marL="0" indent="0">
              <a:buNone/>
            </a:pPr>
            <a:r>
              <a:rPr lang="fr-FR" sz="1100" dirty="0"/>
              <a:t>Ainsi qu’un bouton poussoir et quelques </a:t>
            </a:r>
            <a:r>
              <a:rPr lang="fr-FR" sz="1100" dirty="0" err="1"/>
              <a:t>cables</a:t>
            </a:r>
            <a:r>
              <a:rPr lang="fr-FR" sz="1100" dirty="0"/>
              <a:t> femelles </a:t>
            </a:r>
          </a:p>
          <a:p>
            <a:pPr marL="0" indent="0">
              <a:buNone/>
            </a:pPr>
            <a:r>
              <a:rPr lang="fr-FR" sz="1800" b="1" u="sng" dirty="0"/>
              <a:t>Quels sont ces effets ? : </a:t>
            </a:r>
          </a:p>
          <a:p>
            <a:pPr marL="0" indent="0">
              <a:buNone/>
            </a:pPr>
            <a:endParaRPr lang="fr-FR" sz="1600" dirty="0"/>
          </a:p>
          <a:p>
            <a:pPr marL="0" indent="0">
              <a:buNone/>
            </a:pPr>
            <a:r>
              <a:rPr lang="fr-FR" sz="1100" dirty="0"/>
              <a:t>Quand  un utilisateur va décider d’enclencher le  bouton poussoir , toutes les activités vont se mettre en suspens afin de garantir la sécurité des utilisateurs .</a:t>
            </a:r>
          </a:p>
          <a:p>
            <a:pPr marL="0" indent="0">
              <a:buNone/>
            </a:pPr>
            <a:endParaRPr lang="fr-FR" sz="1100" dirty="0"/>
          </a:p>
          <a:p>
            <a:pPr marL="0" indent="0">
              <a:buNone/>
            </a:pPr>
            <a:endParaRPr lang="fr-FR" sz="1100" dirty="0"/>
          </a:p>
        </p:txBody>
      </p:sp>
      <p:pic>
        <p:nvPicPr>
          <p:cNvPr id="1026" name="Picture 2" descr="Image non disponi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055" y="1675911"/>
            <a:ext cx="1917466" cy="14381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5266223" y="1238890"/>
            <a:ext cx="1072730" cy="369332"/>
          </a:xfrm>
          <a:prstGeom prst="rect">
            <a:avLst/>
          </a:prstGeom>
          <a:noFill/>
        </p:spPr>
        <p:txBody>
          <a:bodyPr wrap="none" rtlCol="0">
            <a:spAutoFit/>
          </a:bodyPr>
          <a:lstStyle/>
          <a:p>
            <a:r>
              <a:rPr lang="fr-FR" dirty="0"/>
              <a:t>ESP8266</a:t>
            </a:r>
          </a:p>
        </p:txBody>
      </p:sp>
      <p:pic>
        <p:nvPicPr>
          <p:cNvPr id="6" name="Image 5"/>
          <p:cNvPicPr>
            <a:picLocks noChangeAspect="1"/>
          </p:cNvPicPr>
          <p:nvPr/>
        </p:nvPicPr>
        <p:blipFill>
          <a:blip r:embed="rId3"/>
          <a:stretch>
            <a:fillRect/>
          </a:stretch>
        </p:blipFill>
        <p:spPr>
          <a:xfrm>
            <a:off x="8477111" y="903018"/>
            <a:ext cx="1539241" cy="1539241"/>
          </a:xfrm>
          <a:prstGeom prst="rect">
            <a:avLst/>
          </a:prstGeom>
        </p:spPr>
      </p:pic>
      <p:sp>
        <p:nvSpPr>
          <p:cNvPr id="7" name="ZoneTexte 6"/>
          <p:cNvSpPr txBox="1"/>
          <p:nvPr/>
        </p:nvSpPr>
        <p:spPr>
          <a:xfrm>
            <a:off x="8377911" y="2506524"/>
            <a:ext cx="1938351" cy="369332"/>
          </a:xfrm>
          <a:prstGeom prst="rect">
            <a:avLst/>
          </a:prstGeom>
          <a:noFill/>
        </p:spPr>
        <p:txBody>
          <a:bodyPr wrap="none" rtlCol="0">
            <a:spAutoFit/>
          </a:bodyPr>
          <a:lstStyle/>
          <a:p>
            <a:r>
              <a:rPr lang="fr-FR" dirty="0"/>
              <a:t>Bouton poussoir</a:t>
            </a:r>
          </a:p>
        </p:txBody>
      </p:sp>
      <p:pic>
        <p:nvPicPr>
          <p:cNvPr id="1028" name="Picture 4" descr="Câbles Dupont 40p Mâle À Mâle, Femelle À Mâle Et Femelle À Femelle Pour  Arduino, Kit De Bricolage, 10cm/15cm/40cm - Circuits Intégrés - AliExpr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5680" y="3533011"/>
            <a:ext cx="1753815" cy="1753815"/>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4821619" y="5584960"/>
            <a:ext cx="2505814" cy="369332"/>
          </a:xfrm>
          <a:prstGeom prst="rect">
            <a:avLst/>
          </a:prstGeom>
          <a:noFill/>
        </p:spPr>
        <p:txBody>
          <a:bodyPr wrap="none" rtlCol="0">
            <a:spAutoFit/>
          </a:bodyPr>
          <a:lstStyle/>
          <a:p>
            <a:r>
              <a:rPr lang="fr-FR" dirty="0" err="1"/>
              <a:t>Cables</a:t>
            </a:r>
            <a:r>
              <a:rPr lang="fr-FR" dirty="0"/>
              <a:t> male femelle</a:t>
            </a:r>
          </a:p>
        </p:txBody>
      </p:sp>
      <p:sp>
        <p:nvSpPr>
          <p:cNvPr id="9" name="ZoneTexte 8"/>
          <p:cNvSpPr txBox="1"/>
          <p:nvPr/>
        </p:nvSpPr>
        <p:spPr>
          <a:xfrm>
            <a:off x="8163832" y="2935119"/>
            <a:ext cx="2851266" cy="2192908"/>
          </a:xfrm>
          <a:prstGeom prst="rect">
            <a:avLst/>
          </a:prstGeom>
          <a:noFill/>
        </p:spPr>
        <p:txBody>
          <a:bodyPr wrap="square" lIns="91440" tIns="45720" rIns="91440" bIns="45720" rtlCol="0" anchor="t">
            <a:spAutoFit/>
          </a:bodyPr>
          <a:lstStyle/>
          <a:p>
            <a:pPr marL="171450" indent="-171450">
              <a:buFont typeface="Arial"/>
              <a:buChar char="•"/>
            </a:pPr>
            <a:r>
              <a:rPr lang="fr-FR" sz="1050" dirty="0"/>
              <a:t>toutefois, la norme reconnaît que le bouton d’arrêt d’urgence peut être activé accidentellement et créer un problème pour le processus de production. Afin d’éviter l’activation accidentelle de la fonction, les comportements incorrects, tels que ceux présentés dans les images, sont détectés. Il est permis, à titre exceptionnel, de protéger le champignon à l’aide d’une housse ou d’autres méthodes de protection. Ci-après le texte de la norme,</a:t>
            </a:r>
            <a:endParaRPr lang="fr-FR"/>
          </a:p>
        </p:txBody>
      </p:sp>
    </p:spTree>
    <p:extLst>
      <p:ext uri="{BB962C8B-B14F-4D97-AF65-F5344CB8AC3E}">
        <p14:creationId xmlns:p14="http://schemas.microsoft.com/office/powerpoint/2010/main" val="770567918"/>
      </p:ext>
    </p:extLst>
  </p:cSld>
  <p:clrMapOvr>
    <a:masterClrMapping/>
  </p:clrMapOvr>
</p:sld>
</file>

<file path=ppt/theme/theme1.xml><?xml version="1.0" encoding="utf-8"?>
<a:theme xmlns:a="http://schemas.openxmlformats.org/drawingml/2006/main" name="Traînée de condensation">
  <a:themeElements>
    <a:clrScheme name="Traînée de condensatio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aînée de condensatio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înée de condensatio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501</TotalTime>
  <Words>174</Words>
  <Application>Microsoft Office PowerPoint</Application>
  <PresentationFormat>Grand écran</PresentationFormat>
  <Paragraphs>14</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Traînée de condensation</vt:lpstr>
      <vt:lpstr>   Arret d’urgence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ARRET D’URGENCE</dc:title>
  <dc:creator>DA SILVA Lilian</dc:creator>
  <cp:lastModifiedBy>DA SILVA Lilian</cp:lastModifiedBy>
  <cp:revision>33</cp:revision>
  <dcterms:created xsi:type="dcterms:W3CDTF">2024-02-21T09:00:10Z</dcterms:created>
  <dcterms:modified xsi:type="dcterms:W3CDTF">2024-02-23T10:45:26Z</dcterms:modified>
</cp:coreProperties>
</file>