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6be7ceb2_0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6be7ceb2_0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06be7ceb2_0_2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06be7ceb2_0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06be7ceb2_0_2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06be7ceb2_0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06be7ceb2_0_2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06be7ceb2_0_2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6be7ceb2_0_2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6be7ceb2_0_2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6be7ceb2_0_2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06be7ceb2_0_2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06be7ceb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06be7ceb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6be7ce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6be7ce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6be7ce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6be7ce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6be7ceb2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06be7ceb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06be7ceb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06be7ceb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6be7ceb2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06be7ceb2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06be7ceb2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06be7ceb2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6be7ceb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6be7ceb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6be7ceb2_0_2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06be7ceb2_0_2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Covid-19 World Tweet visualization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 analytics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32"/>
              <a:t>Gabriele Marcozzi, Nicolò Palmiero</a:t>
            </a:r>
            <a:endParaRPr sz="9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Number of tweets trend plot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582300" y="1152475"/>
            <a:ext cx="39897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5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395"/>
              <a:t>Shows the trend of number of tweets</a:t>
            </a:r>
            <a:endParaRPr sz="1395"/>
          </a:p>
          <a:p>
            <a:pPr indent="-31053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395"/>
              <a:t>Brushing on the horizontal axis to select the period of interest for all the visualizations</a:t>
            </a:r>
            <a:endParaRPr sz="1395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72000" y="1152475"/>
            <a:ext cx="39897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8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</a:pPr>
            <a:r>
              <a:rPr lang="it" sz="1295"/>
              <a:t>Tooltip on each point with the exact number of tweets</a:t>
            </a:r>
            <a:endParaRPr sz="1295"/>
          </a:p>
          <a:p>
            <a:pPr indent="-3108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</a:pPr>
            <a:r>
              <a:rPr lang="it" sz="1295"/>
              <a:t>Monthly aggregated data</a:t>
            </a:r>
            <a:endParaRPr sz="1295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50" y="2097225"/>
            <a:ext cx="7912106" cy="28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World Heatmap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615900" y="1152475"/>
            <a:ext cx="39561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N</a:t>
            </a:r>
            <a:r>
              <a:rPr lang="it" sz="1150"/>
              <a:t>umber of tweets grouped by nation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All nations are selectable, bidirectional interaction with MDS and nations trend plot</a:t>
            </a:r>
            <a:endParaRPr sz="115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413" y="2097225"/>
            <a:ext cx="5399183" cy="28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72000" y="1152475"/>
            <a:ext cx="39561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Tooltip on each nation to show exact number of tweets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Color scale shows the approximate number of tweets</a:t>
            </a:r>
            <a:endParaRPr sz="11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Wordcloud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615900" y="1152475"/>
            <a:ext cx="39561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Top 10 used words in all tweets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Bigger font size stands for more frequent word </a:t>
            </a:r>
            <a:endParaRPr sz="115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72000" y="1152475"/>
            <a:ext cx="39561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Color scale that represents the frequency of a word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Interesting features coming up from the less frequent words of the word cloud</a:t>
            </a:r>
            <a:endParaRPr sz="115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149" y="2097225"/>
            <a:ext cx="3353706" cy="28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Nations trend plot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615900" y="1152475"/>
            <a:ext cx="39561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One trend for each nation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Selected nations are colored coherently with the other visualizations</a:t>
            </a:r>
            <a:endParaRPr sz="1150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572000" y="1152475"/>
            <a:ext cx="39561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Number of tweets for each month of the selected interval with a tooltip that shows the exact number of tweets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Compute average and sum of selected nations</a:t>
            </a:r>
            <a:endParaRPr sz="115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275" y="2097225"/>
            <a:ext cx="5461445" cy="287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Multidimensional scaling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615900" y="1152475"/>
            <a:ext cx="39561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Dimensionality reduction scatterplot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Each point represents a nation, and points that are near to each other are considered similar</a:t>
            </a:r>
            <a:endParaRPr sz="1150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572000" y="1152475"/>
            <a:ext cx="39561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Bidirectional interaction with the world map and the nations trend plot through nation selection</a:t>
            </a:r>
            <a:endParaRPr sz="1150"/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lang="it" sz="1150"/>
              <a:t>Possibility of zooming by brushing</a:t>
            </a:r>
            <a:endParaRPr sz="115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613" y="2097225"/>
            <a:ext cx="4482774" cy="28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Future work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</a:t>
            </a:r>
            <a:r>
              <a:rPr lang="it"/>
              <a:t>nimated temporal axis chart that when activated, triggers the the other plots and shows sequentially data month by month, in a way in which user can better appreciate all changes.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Include a dataset composed of tweets published in 2021 or live twitter data streaming.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This tool is useful for showing the spatial and temporal trends of tweets about 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Our period of study goes from March 2020 to January 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potential user is capable of investigating on the number of tweets on any time within our period of study discovering some insights and maybe compare his result with Covid-19 trends of infection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Why visualize Covid-19 related Tweets?</a:t>
            </a:r>
            <a:endParaRPr sz="15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Temporal correlation between Tweets and Covid-19 cases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Spatial </a:t>
            </a:r>
            <a:r>
              <a:rPr lang="it" sz="1200"/>
              <a:t>correlation between Tweets and Covid-19 cases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The goal of this project is to find out what relationships exist between the number of tweets related to covid-19 and the spread of the pandemic.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Related Work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Visualizing the Covid-19 Twitter chatter dataset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u="sng">
                <a:highlight>
                  <a:srgbClr val="FFFFFF"/>
                </a:highlight>
              </a:rPr>
              <a:t>Similar solutions, objectives and views</a:t>
            </a:r>
            <a:endParaRPr sz="900" u="sng"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it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heat map showing the different number of tweets according to the country.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it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bar-chart showing the comparison of number of tweets by country in a bar view.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and analysis of a large-scale COVID-19 tweets dataset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u="sng">
                <a:highlight>
                  <a:srgbClr val="FFFFFF"/>
                </a:highlight>
              </a:rPr>
              <a:t>Similar solutions and views</a:t>
            </a:r>
            <a:endParaRPr sz="900" u="sng"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it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representing the total number of tweets in a month-by-month representation, according to the country.</a:t>
            </a:r>
            <a:endParaRPr sz="900" u="sng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Related Work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Topics, Trends, and Sentiments of Tweets About  the  COVID-19  Pandemic:  Temporal  Infoveillance  Study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u="sng">
                <a:highlight>
                  <a:srgbClr val="FFFFFF"/>
                </a:highlight>
              </a:rPr>
              <a:t>Similar solutions and objectives</a:t>
            </a:r>
            <a:endParaRPr sz="900" u="sng"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it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examines key themes and topics of English-language COVID-19–related tweets posted by individuals and explores the trends and variations of the COVID-19–related tweets.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risk perception and emotion on Twitter during the Covid-19 pandemic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u="sng">
                <a:highlight>
                  <a:srgbClr val="FFFFFF"/>
                </a:highlight>
              </a:rPr>
              <a:t>Similar objectives and views</a:t>
            </a:r>
            <a:endParaRPr sz="900" u="sng"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it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comparison of the proximity of each country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The Coronavirus (Covid-19) geo-tagged tweets dataset</a:t>
            </a:r>
            <a:r>
              <a:rPr lang="it" sz="1200"/>
              <a:t> from IEEE-DataPort contains information from March 2020 to January 2021 about covid-19 related tweets from all over the world.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500"/>
              <a:t>Preprocessing</a:t>
            </a:r>
            <a:endParaRPr b="1"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we decided to shrink the dimensions;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we decided to drop some columns which contained sparse data;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sz="1100"/>
              <a:t>we created another column which indicates the ISO 3166 standard id of each country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Moreover, we added  two  more  columns  from  two  different  datasets  that  are </a:t>
            </a:r>
            <a:r>
              <a:rPr i="1" lang="it" sz="1200"/>
              <a:t>population</a:t>
            </a:r>
            <a:r>
              <a:rPr lang="it" sz="1200"/>
              <a:t>, that is the number of people that live in each country, and </a:t>
            </a:r>
            <a:r>
              <a:rPr i="1" lang="it" sz="1200"/>
              <a:t>cities </a:t>
            </a:r>
            <a:r>
              <a:rPr lang="it" sz="1200"/>
              <a:t>that is the number of cities of each country, to have more contextual informations to conduct our analysis.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At the end of this preprocessing final dataset is composed by 7 columns and 274242 rows.  So respecting the AngeliniSantucci index with </a:t>
            </a:r>
            <a:r>
              <a:rPr b="1" lang="it" sz="1200"/>
              <a:t>AS = 1,919,694</a:t>
            </a:r>
            <a:r>
              <a:rPr lang="it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350" y="2098975"/>
            <a:ext cx="6939300" cy="17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Two auxiliary dataset: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550" y="1275000"/>
            <a:ext cx="2089219" cy="28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296" y="1275000"/>
            <a:ext cx="1048100" cy="28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Visualization</a:t>
            </a:r>
            <a:r>
              <a:rPr lang="it"/>
              <a:t> Techniques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Overview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50" y="1017725"/>
            <a:ext cx="7634499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