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5" roundtripDataSignature="AMtx7mggmldA+kkMRiI4rAj1dE1vzc4h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ed55ab1a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37ed55ab1a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ed55ab1a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7ed55ab1a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ed55ab1a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37ed55ab1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ed55ab1a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7ed55ab1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ed55ab1a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7ed55ab1a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ed55ab1a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7ed55ab1a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ed55ab1a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37ed55ab1a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ed55ab1a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37ed55ab1a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0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6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4000"/>
              <a:t>Sistema Unidad Territorial</a:t>
            </a:r>
            <a:endParaRPr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4000"/>
          </a:p>
        </p:txBody>
      </p:sp>
      <p:sp>
        <p:nvSpPr>
          <p:cNvPr id="87" name="Google Shape;87;p1"/>
          <p:cNvSpPr txBox="1"/>
          <p:nvPr/>
        </p:nvSpPr>
        <p:spPr>
          <a:xfrm>
            <a:off x="7121700" y="3703450"/>
            <a:ext cx="2886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Integrantes: </a:t>
            </a:r>
            <a:br>
              <a:rPr b="1" i="0" lang="es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" sz="1100">
                <a:solidFill>
                  <a:schemeClr val="dk2"/>
                </a:solidFill>
              </a:rPr>
              <a:t>Gabriel</a:t>
            </a:r>
            <a:r>
              <a:rPr b="1" lang="es" sz="1100">
                <a:solidFill>
                  <a:schemeClr val="dk2"/>
                </a:solidFill>
              </a:rPr>
              <a:t> Madariaga</a:t>
            </a:r>
            <a:endParaRPr b="1" sz="11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2"/>
                </a:solidFill>
              </a:rPr>
              <a:t>Asignatura: Capstone</a:t>
            </a:r>
            <a:endParaRPr b="1" sz="1100">
              <a:solidFill>
                <a:schemeClr val="dk2"/>
              </a:solidFill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050" y="498250"/>
            <a:ext cx="3706952" cy="7180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7986300" y="4638000"/>
            <a:ext cx="1157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14/07/2025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ed55ab1a2_0_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Evidencias del Proyecto</a:t>
            </a:r>
            <a:endParaRPr/>
          </a:p>
        </p:txBody>
      </p:sp>
      <p:sp>
        <p:nvSpPr>
          <p:cNvPr id="151" name="Google Shape;151;g37ed55ab1a2_0_57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Evidencias de Avance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Documento de planificación (requisitos, backlog, sprints).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Diseños técnicos (arquitectura, BD, interfaz).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Prototipo funcional inicial (inscripción y certificados).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Evidencias Finales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desarrollado (Web/App + BD con funcionalidades principales).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Documentación técnica y manual de usuario.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Informe de cierre y retrospectiva (logros, dificultades, lecciones).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37ed55ab1a2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050" y="498250"/>
            <a:ext cx="3706952" cy="7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ed55ab1a2_0_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58" name="Google Shape;158;g37ed55ab1a2_0_65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proyecto </a:t>
            </a:r>
            <a:r>
              <a:rPr i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Unidad Territorial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permite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aplicar competencias clave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 perfil de egreso: desarrollo de software, modelado de datos y pruebas.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Combina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aprendizajes técnicos con impacto social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al fortalecer la gestión de juntas de vecinos.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 una oportunidad real de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crecimiento profesional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al vincular intereses en arquitectura de software, gestión ágil y transformación digital.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proyecto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viable y pertinente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que integra la formación académica con la solución de necesidades comunitarias.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37ed55ab1a2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050" y="498250"/>
            <a:ext cx="3706952" cy="7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Abstract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142625" y="1765925"/>
            <a:ext cx="7688700" cy="3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7">
                <a:latin typeface="Arial"/>
                <a:ea typeface="Arial"/>
                <a:cs typeface="Arial"/>
                <a:sym typeface="Arial"/>
              </a:rPr>
              <a:t>Proyecto orientado a mejorar la gestión de juntas de vecinos en Chile.</a:t>
            </a:r>
            <a:endParaRPr sz="120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1207">
                <a:latin typeface="Arial"/>
                <a:ea typeface="Arial"/>
                <a:cs typeface="Arial"/>
                <a:sym typeface="Arial"/>
              </a:rPr>
            </a:br>
            <a:r>
              <a:rPr lang="es" sz="1207">
                <a:latin typeface="Arial"/>
                <a:ea typeface="Arial"/>
                <a:cs typeface="Arial"/>
                <a:sym typeface="Arial"/>
              </a:rPr>
              <a:t>Sistema Web/App con funcionalidades clave:</a:t>
            </a:r>
            <a:endParaRPr sz="1207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207">
                <a:latin typeface="Arial"/>
                <a:ea typeface="Arial"/>
                <a:cs typeface="Arial"/>
                <a:sym typeface="Arial"/>
              </a:rPr>
              <a:t>Inscripción de vecinos</a:t>
            </a:r>
            <a:br>
              <a:rPr lang="es" sz="1207">
                <a:latin typeface="Arial"/>
                <a:ea typeface="Arial"/>
                <a:cs typeface="Arial"/>
                <a:sym typeface="Arial"/>
              </a:rPr>
            </a:br>
            <a:endParaRPr sz="1207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207">
                <a:latin typeface="Arial"/>
                <a:ea typeface="Arial"/>
                <a:cs typeface="Arial"/>
                <a:sym typeface="Arial"/>
              </a:rPr>
              <a:t>Certificados de residencia</a:t>
            </a:r>
            <a:br>
              <a:rPr lang="es" sz="1207">
                <a:latin typeface="Arial"/>
                <a:ea typeface="Arial"/>
                <a:cs typeface="Arial"/>
                <a:sym typeface="Arial"/>
              </a:rPr>
            </a:br>
            <a:endParaRPr sz="1207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207">
                <a:latin typeface="Arial"/>
                <a:ea typeface="Arial"/>
                <a:cs typeface="Arial"/>
                <a:sym typeface="Arial"/>
              </a:rPr>
              <a:t>Proyectos comunitarios</a:t>
            </a:r>
            <a:br>
              <a:rPr lang="es" sz="1207">
                <a:latin typeface="Arial"/>
                <a:ea typeface="Arial"/>
                <a:cs typeface="Arial"/>
                <a:sym typeface="Arial"/>
              </a:rPr>
            </a:br>
            <a:endParaRPr sz="1207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207">
                <a:latin typeface="Arial"/>
                <a:ea typeface="Arial"/>
                <a:cs typeface="Arial"/>
                <a:sym typeface="Arial"/>
              </a:rPr>
              <a:t>Reserva de espacios</a:t>
            </a:r>
            <a:br>
              <a:rPr lang="es" sz="1207">
                <a:latin typeface="Arial"/>
                <a:ea typeface="Arial"/>
                <a:cs typeface="Arial"/>
                <a:sym typeface="Arial"/>
              </a:rPr>
            </a:br>
            <a:endParaRPr sz="1207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207">
                <a:latin typeface="Arial"/>
                <a:ea typeface="Arial"/>
                <a:cs typeface="Arial"/>
                <a:sym typeface="Arial"/>
              </a:rPr>
              <a:t>Notificaciones y noticias</a:t>
            </a:r>
            <a:endParaRPr sz="120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7">
                <a:latin typeface="Arial"/>
                <a:ea typeface="Arial"/>
                <a:cs typeface="Arial"/>
                <a:sym typeface="Arial"/>
              </a:rPr>
              <a:t>Relevancia: moderniza la gestión comunitaria, fomenta la participación ciudadana.</a:t>
            </a:r>
            <a:endParaRPr sz="120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207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Descripción del Proyecto</a:t>
            </a:r>
            <a:endParaRPr/>
          </a:p>
        </p:txBody>
      </p:sp>
      <p:sp>
        <p:nvSpPr>
          <p:cNvPr id="101" name="Google Shape;101;p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Problema: falta de herramientas tecnológicas accesibles en juntas de vecinos.</a:t>
            </a:r>
            <a:b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Solución: sistema fácil de usar para directivos y vecinos.</a:t>
            </a:r>
            <a:b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Impacto: eficiencia en gestión, comunicación clara, participación activa.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050" y="498250"/>
            <a:ext cx="3706952" cy="7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ed55ab1a2_0_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Competencias del Perfil de Egreso</a:t>
            </a:r>
            <a:endParaRPr/>
          </a:p>
        </p:txBody>
      </p:sp>
      <p:sp>
        <p:nvSpPr>
          <p:cNvPr id="108" name="Google Shape;108;g37ed55ab1a2_0_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Desarrollar soluciones de software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Aplicando técnicas sistemáticas de desarrollo y mantenimiento.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Construir modelos de datos escalables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soportar la información de vecinos, proyectos y actividades.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pruebas de certificación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Validando productos y procesos con buenas prácticas de la industria.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37ed55ab1a2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050" y="498250"/>
            <a:ext cx="3706952" cy="7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ed55ab1a2_0_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Intereses Profesionales</a:t>
            </a:r>
            <a:endParaRPr/>
          </a:p>
        </p:txBody>
      </p:sp>
      <p:sp>
        <p:nvSpPr>
          <p:cNvPr id="115" name="Google Shape;115;g37ed55ab1a2_0_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Arquitectura de software y nube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Diseño de sistemas escalables y seguros.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Gestión de proyectos informáticos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Aplicación de metodologías ágiles (Scrum).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Ciencia de datos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Modelado y análisis de información comunitaria.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Transformación digital y compromiso social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Uso de la tecnología como motor de impacto en la comunidad.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g37ed55ab1a2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050" y="498250"/>
            <a:ext cx="3706952" cy="7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ed55ab1a2_0_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Factibilidad del Proyecto</a:t>
            </a:r>
            <a:endParaRPr/>
          </a:p>
        </p:txBody>
      </p:sp>
      <p:sp>
        <p:nvSpPr>
          <p:cNvPr id="122" name="Google Shape;122;g37ed55ab1a2_0_24"/>
          <p:cNvSpPr txBox="1"/>
          <p:nvPr>
            <p:ph idx="1" type="body"/>
          </p:nvPr>
        </p:nvSpPr>
        <p:spPr>
          <a:xfrm>
            <a:off x="729450" y="2078875"/>
            <a:ext cx="76887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18 semanas planificadas en fases y sprints ágiles.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Recursos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Frameworks web, bases de datos y herramientas libres de uso.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Factores externos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Validación con juntas de vecinos; datos simulados si fuese necesario.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Alcance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Funcionalidades esenciales priorizadas: inscripción, certificados, proyectos y notificaciones.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Conclusión: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proyecto es viable en términos de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tiempo, recursos y complejidad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logrando cumplir con los objetivos académicos.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g37ed55ab1a2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050" y="498250"/>
            <a:ext cx="3706952" cy="7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ed55ab1a2_0_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Intereses Profesionales</a:t>
            </a:r>
            <a:endParaRPr/>
          </a:p>
        </p:txBody>
      </p:sp>
      <p:sp>
        <p:nvSpPr>
          <p:cNvPr id="129" name="Google Shape;129;g37ed55ab1a2_0_32"/>
          <p:cNvSpPr txBox="1"/>
          <p:nvPr>
            <p:ph idx="1" type="body"/>
          </p:nvPr>
        </p:nvSpPr>
        <p:spPr>
          <a:xfrm>
            <a:off x="357550" y="1853850"/>
            <a:ext cx="8302800" cy="3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 General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Desarrollar un sistema web y/o aplicación móvil que mejore la gestión administrativa, organizativa y comunicacional de una junta de vecinos.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Específicos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Diseñar la arquitectura del sistema (usabilidad, seguridad y escalabilidad).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Modelar la base de datos para registrar vecinos, certificados y proyectos.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los módulos principales: inscripción, certificados, proyectos, actividades y notificaciones.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Aplicar notificaciones digitales (correo, WhatsApp, afiches).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pruebas de validación (unitarias, integración y usabilidad).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Documentar el desarrollo y elaborar manuales de instalación y usuario.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37ed55ab1a2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050" y="498250"/>
            <a:ext cx="3706952" cy="7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ed55ab1a2_0_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Metodología de Trabajo </a:t>
            </a:r>
            <a:endParaRPr/>
          </a:p>
        </p:txBody>
      </p:sp>
      <p:sp>
        <p:nvSpPr>
          <p:cNvPr id="136" name="Google Shape;136;g37ed55ab1a2_0_39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¿Por qué Scrum?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Iterativo e incremental.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Permite entregar avances funcionales en cada sprint.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Facilita la validación temprana y mejora continua.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Etapas principales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Levantamiento de requisitos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Identificación de necesidades y funcionalidades.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del sistema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Arquitectura, base de datos e interfaz.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Desarrollo iterativo (Sprints)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Implementación de módulos.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Pruebas de validación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Unitarias, integración y usabilidad.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Documentación y cierre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Manuales, retrospectiva y entrega final.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37ed55ab1a2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050" y="498250"/>
            <a:ext cx="3706952" cy="7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ed55ab1a2_0_47"/>
          <p:cNvSpPr txBox="1"/>
          <p:nvPr>
            <p:ph type="title"/>
          </p:nvPr>
        </p:nvSpPr>
        <p:spPr>
          <a:xfrm>
            <a:off x="534875" y="1248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Plan de Trabajo</a:t>
            </a:r>
            <a:endParaRPr/>
          </a:p>
        </p:txBody>
      </p:sp>
      <p:sp>
        <p:nvSpPr>
          <p:cNvPr id="143" name="Google Shape;143;g37ed55ab1a2_0_47"/>
          <p:cNvSpPr txBox="1"/>
          <p:nvPr>
            <p:ph idx="1" type="body"/>
          </p:nvPr>
        </p:nvSpPr>
        <p:spPr>
          <a:xfrm>
            <a:off x="0" y="2079000"/>
            <a:ext cx="53682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Actividades principales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Levantamiento de requisitos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Identificación de necesidades de la junta.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del sistema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Arquitectura, base de datos e interfaces.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Implementación de módulos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Inscripción, certificados, proyectos, actividades, notificaciones.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Pruebas de validación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Unitarias, integración y usabilidad.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Documentación y cierre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Manuales técnicos y retrospectiva final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37ed55ab1a2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050" y="498250"/>
            <a:ext cx="3706952" cy="71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37ed55ab1a2_0_47"/>
          <p:cNvSpPr txBox="1"/>
          <p:nvPr/>
        </p:nvSpPr>
        <p:spPr>
          <a:xfrm>
            <a:off x="5601725" y="1783800"/>
            <a:ext cx="3594300" cy="3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/>
              <a:t>Recursos utilizados</a:t>
            </a:r>
            <a:r>
              <a:rPr lang="es" sz="1100"/>
              <a:t> 💻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IDE (VS Code), frameworks web, MySQL/PostgreSQL, herramientas de pruebas (Postman/Jest).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/>
              <a:t>Duración estimada</a:t>
            </a:r>
            <a:r>
              <a:rPr lang="es" sz="1100"/>
              <a:t> ⏳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18 semanas (S1–S18) distribuidas en fases y sprints.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/>
              <a:t>Observaciones</a:t>
            </a:r>
            <a:r>
              <a:rPr lang="es" sz="1100"/>
              <a:t> 📌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Validación con juntas de vecinos puede ser limitada → uso de datos simulados.</a:t>
            </a:r>
            <a:br>
              <a:rPr lang="es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Complejidad en integración de notificaciones externas.</a:t>
            </a:r>
            <a:br>
              <a:rPr lang="es" sz="1100"/>
            </a:b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