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78" r:id="rId8"/>
    <p:sldId id="271" r:id="rId9"/>
    <p:sldId id="274" r:id="rId10"/>
    <p:sldId id="275" r:id="rId11"/>
    <p:sldId id="277" r:id="rId12"/>
    <p:sldId id="26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Poder de vigilancia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Registros personales y sobre sus bienes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por cámaras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del correo electrónico y uso de ordenadores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Vigilancia de su situación sanitaria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4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4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4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4"/>
      <dgm:spPr/>
    </dgm:pt>
    <dgm:pt modelId="{38E354CA-BBEF-4ABE-86A9-0ECBC45629D6}" type="pres">
      <dgm:prSet presAssocID="{4C92C2CC-7A09-4CCE-A8B2-E48E55CBDF5A}" presName="node" presStyleLbl="node1" presStyleIdx="2" presStyleCnt="4" custScaleX="166188" custScaleY="115886" custRadScaleRad="80156" custRadScaleInc="-9155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4"/>
      <dgm:spPr/>
    </dgm:pt>
    <dgm:pt modelId="{878B6A84-97EE-4EFB-A433-E5A74748C5EF}" type="pres">
      <dgm:prSet presAssocID="{6F43B42A-71AC-474D-85DD-AE1BDDBD8C68}" presName="node" presStyleLbl="node1" presStyleIdx="3" presStyleCnt="4" custScaleX="118286" custScaleY="107158" custRadScaleRad="94534" custRadScaleInc="16335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4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F195C-F217-4FCE-92B3-CCB5DBB1C9D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F26533-7B90-4877-84FE-67EF3DF25598}">
      <dgm:prSet phldrT="[Texto]" custT="1"/>
      <dgm:spPr/>
      <dgm:t>
        <a:bodyPr/>
        <a:lstStyle/>
        <a:p>
          <a:r>
            <a:rPr lang="es-ES_tradnl" sz="2000" b="1" dirty="0"/>
            <a:t>JS</a:t>
          </a:r>
          <a:endParaRPr lang="es-ES" sz="2000" b="1" dirty="0"/>
        </a:p>
      </dgm:t>
    </dgm:pt>
    <dgm:pt modelId="{B3050896-A31F-43CF-A5CD-584E3F028AF0}" type="parTrans" cxnId="{703312A8-C7E2-43CB-98C6-32CE5BFC5831}">
      <dgm:prSet/>
      <dgm:spPr/>
      <dgm:t>
        <a:bodyPr/>
        <a:lstStyle/>
        <a:p>
          <a:endParaRPr lang="es-ES"/>
        </a:p>
      </dgm:t>
    </dgm:pt>
    <dgm:pt modelId="{854E1999-8B6C-4D8E-BB60-BD4B6152C18F}" type="sibTrans" cxnId="{703312A8-C7E2-43CB-98C6-32CE5BFC5831}">
      <dgm:prSet/>
      <dgm:spPr/>
      <dgm:t>
        <a:bodyPr/>
        <a:lstStyle/>
        <a:p>
          <a:endParaRPr lang="es-ES"/>
        </a:p>
      </dgm:t>
    </dgm:pt>
    <dgm:pt modelId="{65CDD351-B0E3-4363-9D42-496CBFFADD38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Juzgado de lo Social</a:t>
          </a:r>
        </a:p>
        <a:p>
          <a:r>
            <a:rPr lang="es-ES_tradnl" sz="1600" b="0" dirty="0"/>
            <a:t>Juzgado básico</a:t>
          </a:r>
        </a:p>
        <a:p>
          <a:r>
            <a:rPr lang="es-ES_tradnl" sz="1600" b="0" dirty="0"/>
            <a:t>1º órgano judicial al que se acude en materia laboral</a:t>
          </a:r>
          <a:endParaRPr lang="es-ES" sz="1600" b="0" dirty="0"/>
        </a:p>
      </dgm:t>
    </dgm:pt>
    <dgm:pt modelId="{57CE06A1-C61A-47DE-A1C9-B8E5B13A7748}" type="parTrans" cxnId="{299CA15D-955E-4951-A886-C1654AE9A347}">
      <dgm:prSet/>
      <dgm:spPr/>
      <dgm:t>
        <a:bodyPr/>
        <a:lstStyle/>
        <a:p>
          <a:endParaRPr lang="es-ES"/>
        </a:p>
      </dgm:t>
    </dgm:pt>
    <dgm:pt modelId="{789E7AAF-A9FD-47C1-9D80-C445E02F62FE}" type="sibTrans" cxnId="{299CA15D-955E-4951-A886-C1654AE9A347}">
      <dgm:prSet/>
      <dgm:spPr/>
      <dgm:t>
        <a:bodyPr/>
        <a:lstStyle/>
        <a:p>
          <a:endParaRPr lang="es-ES"/>
        </a:p>
      </dgm:t>
    </dgm:pt>
    <dgm:pt modelId="{76293E11-754B-4333-9A09-8D1E04AEFC8F}">
      <dgm:prSet phldrT="[Texto]" custT="1"/>
      <dgm:spPr/>
      <dgm:t>
        <a:bodyPr/>
        <a:lstStyle/>
        <a:p>
          <a:r>
            <a:rPr lang="es-ES_tradnl" sz="2000" b="1" dirty="0"/>
            <a:t>TSJ</a:t>
          </a:r>
          <a:endParaRPr lang="es-ES" sz="2000" b="1" dirty="0"/>
        </a:p>
      </dgm:t>
    </dgm:pt>
    <dgm:pt modelId="{9CB109E0-6553-4322-965D-6E8C80742309}" type="parTrans" cxnId="{2ADFDCB0-06E1-48A0-AC0A-88D37214406A}">
      <dgm:prSet/>
      <dgm:spPr/>
      <dgm:t>
        <a:bodyPr/>
        <a:lstStyle/>
        <a:p>
          <a:endParaRPr lang="es-ES"/>
        </a:p>
      </dgm:t>
    </dgm:pt>
    <dgm:pt modelId="{8F94F6B0-0462-4F83-855C-A1D939BC6FE3}" type="sibTrans" cxnId="{2ADFDCB0-06E1-48A0-AC0A-88D37214406A}">
      <dgm:prSet/>
      <dgm:spPr/>
      <dgm:t>
        <a:bodyPr/>
        <a:lstStyle/>
        <a:p>
          <a:endParaRPr lang="es-ES"/>
        </a:p>
      </dgm:t>
    </dgm:pt>
    <dgm:pt modelId="{B0500282-7E1B-4A84-8892-8D5D67F9AE45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Superior de Justicia</a:t>
          </a:r>
        </a:p>
        <a:p>
          <a:r>
            <a:rPr lang="es-ES_tradnl" sz="1600" b="0" dirty="0"/>
            <a:t>Recursos contra sentencias y resoluciones sindicales</a:t>
          </a:r>
          <a:endParaRPr lang="es-ES" sz="1600" b="0" dirty="0"/>
        </a:p>
      </dgm:t>
    </dgm:pt>
    <dgm:pt modelId="{7E856EB3-1C06-4B3D-BF1E-23D4B3FB55B9}" type="parTrans" cxnId="{38666F6D-42A3-4DED-A738-4FCD4BEEEC6F}">
      <dgm:prSet/>
      <dgm:spPr/>
      <dgm:t>
        <a:bodyPr/>
        <a:lstStyle/>
        <a:p>
          <a:endParaRPr lang="es-ES"/>
        </a:p>
      </dgm:t>
    </dgm:pt>
    <dgm:pt modelId="{2B48AAD7-C304-43C2-8518-F32ECF5E442D}" type="sibTrans" cxnId="{38666F6D-42A3-4DED-A738-4FCD4BEEEC6F}">
      <dgm:prSet/>
      <dgm:spPr/>
      <dgm:t>
        <a:bodyPr/>
        <a:lstStyle/>
        <a:p>
          <a:endParaRPr lang="es-ES"/>
        </a:p>
      </dgm:t>
    </dgm:pt>
    <dgm:pt modelId="{964D8C50-8C62-4684-A570-A9A4FC9413E8}">
      <dgm:prSet phldrT="[Texto]" custT="1"/>
      <dgm:spPr/>
      <dgm:t>
        <a:bodyPr/>
        <a:lstStyle/>
        <a:p>
          <a:r>
            <a:rPr lang="es-ES_tradnl" sz="2000" b="1" dirty="0"/>
            <a:t>AN</a:t>
          </a:r>
          <a:endParaRPr lang="es-ES" sz="2000" b="1" dirty="0"/>
        </a:p>
      </dgm:t>
    </dgm:pt>
    <dgm:pt modelId="{BFBA5665-1DA7-44D7-91E8-70FC60BFF75D}" type="parTrans" cxnId="{865DA766-5E8C-47FD-9747-387A7D958F54}">
      <dgm:prSet/>
      <dgm:spPr/>
      <dgm:t>
        <a:bodyPr/>
        <a:lstStyle/>
        <a:p>
          <a:endParaRPr lang="es-ES"/>
        </a:p>
      </dgm:t>
    </dgm:pt>
    <dgm:pt modelId="{8913F654-547E-47A0-8389-93E0212F38EB}" type="sibTrans" cxnId="{865DA766-5E8C-47FD-9747-387A7D958F54}">
      <dgm:prSet/>
      <dgm:spPr/>
      <dgm:t>
        <a:bodyPr/>
        <a:lstStyle/>
        <a:p>
          <a:endParaRPr lang="es-ES"/>
        </a:p>
      </dgm:t>
    </dgm:pt>
    <dgm:pt modelId="{39BE7E2F-CAD7-4682-BDB4-3D5DC194E727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Audiencia Nacional</a:t>
          </a:r>
        </a:p>
        <a:p>
          <a:r>
            <a:rPr lang="es-ES_tradnl" sz="1600" b="0" dirty="0"/>
            <a:t>Materia sindical colectiva que traspasan una comunidad autónoma</a:t>
          </a:r>
        </a:p>
        <a:p>
          <a:endParaRPr lang="es-ES" sz="1600" b="0" dirty="0"/>
        </a:p>
      </dgm:t>
    </dgm:pt>
    <dgm:pt modelId="{8202FA58-17CB-431D-BA10-45EB79C0EEA8}" type="parTrans" cxnId="{D7E385D2-3611-4D6F-A15E-8A01647C562F}">
      <dgm:prSet/>
      <dgm:spPr/>
      <dgm:t>
        <a:bodyPr/>
        <a:lstStyle/>
        <a:p>
          <a:endParaRPr lang="es-ES"/>
        </a:p>
      </dgm:t>
    </dgm:pt>
    <dgm:pt modelId="{85DEF8CB-351B-4CEF-8EC6-C12C71B2F03C}" type="sibTrans" cxnId="{D7E385D2-3611-4D6F-A15E-8A01647C562F}">
      <dgm:prSet/>
      <dgm:spPr/>
      <dgm:t>
        <a:bodyPr/>
        <a:lstStyle/>
        <a:p>
          <a:endParaRPr lang="es-ES"/>
        </a:p>
      </dgm:t>
    </dgm:pt>
    <dgm:pt modelId="{91C330A9-D16B-4D4F-AE68-8A21C9AC3608}">
      <dgm:prSet phldrT="[Texto]" custT="1"/>
      <dgm:spPr/>
      <dgm:t>
        <a:bodyPr/>
        <a:lstStyle/>
        <a:p>
          <a:r>
            <a:rPr lang="es-ES_tradnl" sz="2000" b="1" dirty="0"/>
            <a:t>TS</a:t>
          </a:r>
          <a:endParaRPr lang="es-ES" sz="2000" b="1" dirty="0"/>
        </a:p>
      </dgm:t>
    </dgm:pt>
    <dgm:pt modelId="{97839024-10D2-4C01-882F-EB388C155715}" type="parTrans" cxnId="{424B23F0-8060-4E0F-A02D-9FE652C8EB49}">
      <dgm:prSet/>
      <dgm:spPr/>
      <dgm:t>
        <a:bodyPr/>
        <a:lstStyle/>
        <a:p>
          <a:endParaRPr lang="es-ES"/>
        </a:p>
      </dgm:t>
    </dgm:pt>
    <dgm:pt modelId="{DEB03C76-725C-4731-A2DF-9384473B5F24}" type="sibTrans" cxnId="{424B23F0-8060-4E0F-A02D-9FE652C8EB49}">
      <dgm:prSet/>
      <dgm:spPr/>
      <dgm:t>
        <a:bodyPr/>
        <a:lstStyle/>
        <a:p>
          <a:endParaRPr lang="es-ES"/>
        </a:p>
      </dgm:t>
    </dgm:pt>
    <dgm:pt modelId="{E6379A87-F641-4CD8-A278-50EF019EC378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Supremo</a:t>
          </a:r>
        </a:p>
        <a:p>
          <a:r>
            <a:rPr lang="es-ES_tradnl" sz="1600" b="0" dirty="0"/>
            <a:t>Un recurso de casación contra sentencias de los TSJ o Audiencia</a:t>
          </a:r>
          <a:endParaRPr lang="es-ES" sz="1600" b="0" dirty="0"/>
        </a:p>
      </dgm:t>
    </dgm:pt>
    <dgm:pt modelId="{7E191A22-5C76-4EA1-8185-080C5F2FE19D}" type="parTrans" cxnId="{CCAC3892-F28C-4CAC-B63F-0DB2D62C1595}">
      <dgm:prSet/>
      <dgm:spPr/>
      <dgm:t>
        <a:bodyPr/>
        <a:lstStyle/>
        <a:p>
          <a:endParaRPr lang="es-ES"/>
        </a:p>
      </dgm:t>
    </dgm:pt>
    <dgm:pt modelId="{CA677C9D-4318-4A43-8EDB-2AF1509EA376}" type="sibTrans" cxnId="{CCAC3892-F28C-4CAC-B63F-0DB2D62C1595}">
      <dgm:prSet/>
      <dgm:spPr/>
      <dgm:t>
        <a:bodyPr/>
        <a:lstStyle/>
        <a:p>
          <a:endParaRPr lang="es-ES"/>
        </a:p>
      </dgm:t>
    </dgm:pt>
    <dgm:pt modelId="{9B10B657-58B1-47C8-9743-FE4242834F03}">
      <dgm:prSet phldrT="[Texto]" custT="1"/>
      <dgm:spPr/>
      <dgm:t>
        <a:bodyPr/>
        <a:lstStyle/>
        <a:p>
          <a:r>
            <a:rPr lang="es-ES_tradnl" sz="2000" b="1" dirty="0"/>
            <a:t>TC</a:t>
          </a:r>
          <a:endParaRPr lang="es-ES" sz="2000" b="1" dirty="0"/>
        </a:p>
      </dgm:t>
    </dgm:pt>
    <dgm:pt modelId="{8358D002-0ABC-4B86-A1E1-136970112613}" type="parTrans" cxnId="{FCADA646-6FE2-4C88-AF9F-612869E82349}">
      <dgm:prSet/>
      <dgm:spPr/>
      <dgm:t>
        <a:bodyPr/>
        <a:lstStyle/>
        <a:p>
          <a:endParaRPr lang="es-ES"/>
        </a:p>
      </dgm:t>
    </dgm:pt>
    <dgm:pt modelId="{A3D465D6-97E9-42CE-A8A9-A7548F5C87A6}" type="sibTrans" cxnId="{FCADA646-6FE2-4C88-AF9F-612869E82349}">
      <dgm:prSet/>
      <dgm:spPr/>
      <dgm:t>
        <a:bodyPr/>
        <a:lstStyle/>
        <a:p>
          <a:endParaRPr lang="es-ES"/>
        </a:p>
      </dgm:t>
    </dgm:pt>
    <dgm:pt modelId="{25FD9861-69E6-4E71-A4E1-0EE8F0E64111}">
      <dgm:prSet phldrT="[Texto]" custT="1"/>
      <dgm:spPr/>
      <dgm:t>
        <a:bodyPr/>
        <a:lstStyle/>
        <a:p>
          <a:endParaRPr lang="es-ES_tradnl" sz="2000" b="1" dirty="0"/>
        </a:p>
        <a:p>
          <a:r>
            <a:rPr lang="es-ES_tradnl" sz="2000" b="1" dirty="0"/>
            <a:t>Tribunal Constitucional</a:t>
          </a:r>
        </a:p>
        <a:p>
          <a:r>
            <a:rPr lang="es-ES_tradnl" sz="1600" b="0" dirty="0"/>
            <a:t>No tribunal laboral  </a:t>
          </a:r>
          <a:endParaRPr lang="es-ES" sz="1600" b="0" dirty="0"/>
        </a:p>
      </dgm:t>
    </dgm:pt>
    <dgm:pt modelId="{27DF6BBC-605D-4535-8F24-11FFEC965686}" type="parTrans" cxnId="{967A597F-DC36-441D-9A7E-47214E592B39}">
      <dgm:prSet/>
      <dgm:spPr/>
      <dgm:t>
        <a:bodyPr/>
        <a:lstStyle/>
        <a:p>
          <a:endParaRPr lang="es-ES"/>
        </a:p>
      </dgm:t>
    </dgm:pt>
    <dgm:pt modelId="{7D75B1AE-DFE0-427D-9793-EC4FDE2BD4AC}" type="sibTrans" cxnId="{967A597F-DC36-441D-9A7E-47214E592B39}">
      <dgm:prSet/>
      <dgm:spPr/>
      <dgm:t>
        <a:bodyPr/>
        <a:lstStyle/>
        <a:p>
          <a:endParaRPr lang="es-ES"/>
        </a:p>
      </dgm:t>
    </dgm:pt>
    <dgm:pt modelId="{B21A6150-AED0-4D35-9EBD-2A2CDA516E34}">
      <dgm:prSet phldrT="[Texto]" custT="1"/>
      <dgm:spPr/>
      <dgm:t>
        <a:bodyPr/>
        <a:lstStyle/>
        <a:p>
          <a:r>
            <a:rPr lang="es-ES_tradnl" sz="1600" b="0" dirty="0"/>
            <a:t>Materias y derechos de la Constitución</a:t>
          </a:r>
        </a:p>
        <a:p>
          <a:r>
            <a:rPr lang="es-ES_tradnl" sz="1600" b="0" dirty="0"/>
            <a:t>No discriminación</a:t>
          </a:r>
          <a:endParaRPr lang="es-ES" sz="1600" b="0" dirty="0"/>
        </a:p>
      </dgm:t>
    </dgm:pt>
    <dgm:pt modelId="{302AF67D-BF68-4FFC-A434-9FEEE910EA11}" type="parTrans" cxnId="{DA3691F3-AA6A-4600-A48C-3FF4C190027A}">
      <dgm:prSet/>
      <dgm:spPr/>
      <dgm:t>
        <a:bodyPr/>
        <a:lstStyle/>
        <a:p>
          <a:endParaRPr lang="es-ES"/>
        </a:p>
      </dgm:t>
    </dgm:pt>
    <dgm:pt modelId="{AAB9FB05-BB6D-4D5B-9F94-18296772DDDD}" type="sibTrans" cxnId="{DA3691F3-AA6A-4600-A48C-3FF4C190027A}">
      <dgm:prSet/>
      <dgm:spPr/>
      <dgm:t>
        <a:bodyPr/>
        <a:lstStyle/>
        <a:p>
          <a:endParaRPr lang="es-ES"/>
        </a:p>
      </dgm:t>
    </dgm:pt>
    <dgm:pt modelId="{8CE80446-75DE-4AB9-A763-1EA32988CE90}">
      <dgm:prSet phldrT="[Texto]" custT="1"/>
      <dgm:spPr/>
      <dgm:t>
        <a:bodyPr/>
        <a:lstStyle/>
        <a:p>
          <a:endParaRPr lang="es-ES_tradnl" sz="1600" b="0" dirty="0"/>
        </a:p>
      </dgm:t>
    </dgm:pt>
    <dgm:pt modelId="{D890605D-E2DA-408A-9170-8A2581946B0B}" type="parTrans" cxnId="{C2801D3A-079D-43FC-BD14-6525E446F697}">
      <dgm:prSet/>
      <dgm:spPr/>
      <dgm:t>
        <a:bodyPr/>
        <a:lstStyle/>
        <a:p>
          <a:endParaRPr lang="es-ES"/>
        </a:p>
      </dgm:t>
    </dgm:pt>
    <dgm:pt modelId="{F87E8657-AC73-4833-8543-0BE76CF0F1BB}" type="sibTrans" cxnId="{C2801D3A-079D-43FC-BD14-6525E446F697}">
      <dgm:prSet/>
      <dgm:spPr/>
      <dgm:t>
        <a:bodyPr/>
        <a:lstStyle/>
        <a:p>
          <a:endParaRPr lang="es-ES"/>
        </a:p>
      </dgm:t>
    </dgm:pt>
    <dgm:pt modelId="{6EF6EBB1-919B-4215-A67C-4C6F1A98D853}" type="pres">
      <dgm:prSet presAssocID="{4FDF195C-F217-4FCE-92B3-CCB5DBB1C9DE}" presName="Name0" presStyleCnt="0">
        <dgm:presLayoutVars>
          <dgm:dir/>
          <dgm:animLvl val="lvl"/>
          <dgm:resizeHandles val="exact"/>
        </dgm:presLayoutVars>
      </dgm:prSet>
      <dgm:spPr/>
    </dgm:pt>
    <dgm:pt modelId="{D5C352A2-2D6D-4C39-ADC3-8618818A9E81}" type="pres">
      <dgm:prSet presAssocID="{F2F26533-7B90-4877-84FE-67EF3DF25598}" presName="compositeNode" presStyleCnt="0">
        <dgm:presLayoutVars>
          <dgm:bulletEnabled val="1"/>
        </dgm:presLayoutVars>
      </dgm:prSet>
      <dgm:spPr/>
    </dgm:pt>
    <dgm:pt modelId="{368CBDDD-CB87-4458-9B52-F29805A6A838}" type="pres">
      <dgm:prSet presAssocID="{F2F26533-7B90-4877-84FE-67EF3DF25598}" presName="bgRect" presStyleLbl="node1" presStyleIdx="0" presStyleCnt="5" custScaleX="1601954" custScaleY="2000000" custLinFactNeighborX="1635" custLinFactNeighborY="-2480"/>
      <dgm:spPr/>
    </dgm:pt>
    <dgm:pt modelId="{FEA965E0-4B97-46FB-9281-03EFCBF137F9}" type="pres">
      <dgm:prSet presAssocID="{F2F26533-7B90-4877-84FE-67EF3DF25598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C5192937-3099-420A-B779-FB74EA82CF86}" type="pres">
      <dgm:prSet presAssocID="{F2F26533-7B90-4877-84FE-67EF3DF25598}" presName="childNode" presStyleLbl="node1" presStyleIdx="0" presStyleCnt="5">
        <dgm:presLayoutVars>
          <dgm:bulletEnabled val="1"/>
        </dgm:presLayoutVars>
      </dgm:prSet>
      <dgm:spPr/>
    </dgm:pt>
    <dgm:pt modelId="{D6CCDAA4-D534-4121-AE56-69F127A3E10D}" type="pres">
      <dgm:prSet presAssocID="{854E1999-8B6C-4D8E-BB60-BD4B6152C18F}" presName="hSp" presStyleCnt="0"/>
      <dgm:spPr/>
    </dgm:pt>
    <dgm:pt modelId="{1F2D3258-809E-4E42-BCC2-8D3D3358244C}" type="pres">
      <dgm:prSet presAssocID="{854E1999-8B6C-4D8E-BB60-BD4B6152C18F}" presName="vProcSp" presStyleCnt="0"/>
      <dgm:spPr/>
    </dgm:pt>
    <dgm:pt modelId="{0328E9A5-4617-46DC-ABF1-2E0E716DEAF5}" type="pres">
      <dgm:prSet presAssocID="{854E1999-8B6C-4D8E-BB60-BD4B6152C18F}" presName="vSp1" presStyleCnt="0"/>
      <dgm:spPr/>
    </dgm:pt>
    <dgm:pt modelId="{BC0C8595-7534-4677-BB87-85280E11A7C9}" type="pres">
      <dgm:prSet presAssocID="{854E1999-8B6C-4D8E-BB60-BD4B6152C18F}" presName="simulatedConn" presStyleLbl="solidFgAcc1" presStyleIdx="0" presStyleCnt="4"/>
      <dgm:spPr/>
    </dgm:pt>
    <dgm:pt modelId="{B137FF4C-89DE-4ED7-A376-D72F4856DDB4}" type="pres">
      <dgm:prSet presAssocID="{854E1999-8B6C-4D8E-BB60-BD4B6152C18F}" presName="vSp2" presStyleCnt="0"/>
      <dgm:spPr/>
    </dgm:pt>
    <dgm:pt modelId="{5FB420BE-4745-40F1-9A4A-C83D639BE2BE}" type="pres">
      <dgm:prSet presAssocID="{854E1999-8B6C-4D8E-BB60-BD4B6152C18F}" presName="sibTrans" presStyleCnt="0"/>
      <dgm:spPr/>
    </dgm:pt>
    <dgm:pt modelId="{12FB99AE-6C17-4A06-AC7A-C85892EBFCE0}" type="pres">
      <dgm:prSet presAssocID="{76293E11-754B-4333-9A09-8D1E04AEFC8F}" presName="compositeNode" presStyleCnt="0">
        <dgm:presLayoutVars>
          <dgm:bulletEnabled val="1"/>
        </dgm:presLayoutVars>
      </dgm:prSet>
      <dgm:spPr/>
    </dgm:pt>
    <dgm:pt modelId="{BA8B89EC-4C19-47BE-BAB2-A36D3477DA55}" type="pres">
      <dgm:prSet presAssocID="{76293E11-754B-4333-9A09-8D1E04AEFC8F}" presName="bgRect" presStyleLbl="node1" presStyleIdx="1" presStyleCnt="5" custScaleX="1523028" custScaleY="2000000" custLinFactNeighborX="1635" custLinFactNeighborY="-2480"/>
      <dgm:spPr/>
    </dgm:pt>
    <dgm:pt modelId="{A90E6FC7-2516-4C61-B16B-F8BF32F70D51}" type="pres">
      <dgm:prSet presAssocID="{76293E11-754B-4333-9A09-8D1E04AEFC8F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E8BB0CA1-6201-4FCB-93C2-E16FC6BF9180}" type="pres">
      <dgm:prSet presAssocID="{76293E11-754B-4333-9A09-8D1E04AEFC8F}" presName="childNode" presStyleLbl="node1" presStyleIdx="1" presStyleCnt="5">
        <dgm:presLayoutVars>
          <dgm:bulletEnabled val="1"/>
        </dgm:presLayoutVars>
      </dgm:prSet>
      <dgm:spPr/>
    </dgm:pt>
    <dgm:pt modelId="{76B318D1-2BF4-4838-8791-F0F0049C73F6}" type="pres">
      <dgm:prSet presAssocID="{8F94F6B0-0462-4F83-855C-A1D939BC6FE3}" presName="hSp" presStyleCnt="0"/>
      <dgm:spPr/>
    </dgm:pt>
    <dgm:pt modelId="{E094CC54-6004-4B8F-8754-5B7C0D06F345}" type="pres">
      <dgm:prSet presAssocID="{8F94F6B0-0462-4F83-855C-A1D939BC6FE3}" presName="vProcSp" presStyleCnt="0"/>
      <dgm:spPr/>
    </dgm:pt>
    <dgm:pt modelId="{7F3F4317-88D6-4780-B436-A1D7BDF22088}" type="pres">
      <dgm:prSet presAssocID="{8F94F6B0-0462-4F83-855C-A1D939BC6FE3}" presName="vSp1" presStyleCnt="0"/>
      <dgm:spPr/>
    </dgm:pt>
    <dgm:pt modelId="{A68AF102-9D59-4C00-89CC-35E5BCE74037}" type="pres">
      <dgm:prSet presAssocID="{8F94F6B0-0462-4F83-855C-A1D939BC6FE3}" presName="simulatedConn" presStyleLbl="solidFgAcc1" presStyleIdx="1" presStyleCnt="4"/>
      <dgm:spPr/>
    </dgm:pt>
    <dgm:pt modelId="{383A1C3F-C16E-4BD7-92F3-5FDE7F0948F1}" type="pres">
      <dgm:prSet presAssocID="{8F94F6B0-0462-4F83-855C-A1D939BC6FE3}" presName="vSp2" presStyleCnt="0"/>
      <dgm:spPr/>
    </dgm:pt>
    <dgm:pt modelId="{C67F633C-1804-4CE7-A970-B694F44A206D}" type="pres">
      <dgm:prSet presAssocID="{8F94F6B0-0462-4F83-855C-A1D939BC6FE3}" presName="sibTrans" presStyleCnt="0"/>
      <dgm:spPr/>
    </dgm:pt>
    <dgm:pt modelId="{5DE737DC-8E2A-4501-8530-A4D7A33F50F0}" type="pres">
      <dgm:prSet presAssocID="{964D8C50-8C62-4684-A570-A9A4FC9413E8}" presName="compositeNode" presStyleCnt="0">
        <dgm:presLayoutVars>
          <dgm:bulletEnabled val="1"/>
        </dgm:presLayoutVars>
      </dgm:prSet>
      <dgm:spPr/>
    </dgm:pt>
    <dgm:pt modelId="{93037290-0355-4B61-8BE5-7221A5673186}" type="pres">
      <dgm:prSet presAssocID="{964D8C50-8C62-4684-A570-A9A4FC9413E8}" presName="bgRect" presStyleLbl="node1" presStyleIdx="2" presStyleCnt="5" custScaleX="1492256" custScaleY="2000000" custLinFactNeighborX="1635" custLinFactNeighborY="-2480"/>
      <dgm:spPr/>
    </dgm:pt>
    <dgm:pt modelId="{8EF3EAAC-B412-46D7-80F2-8CF864A4BAC4}" type="pres">
      <dgm:prSet presAssocID="{964D8C50-8C62-4684-A570-A9A4FC9413E8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37D5F1AE-7D03-4665-94AF-502C9FFC84B9}" type="pres">
      <dgm:prSet presAssocID="{964D8C50-8C62-4684-A570-A9A4FC9413E8}" presName="childNode" presStyleLbl="node1" presStyleIdx="2" presStyleCnt="5">
        <dgm:presLayoutVars>
          <dgm:bulletEnabled val="1"/>
        </dgm:presLayoutVars>
      </dgm:prSet>
      <dgm:spPr/>
    </dgm:pt>
    <dgm:pt modelId="{179F869A-8E58-4566-8564-B48908B2952F}" type="pres">
      <dgm:prSet presAssocID="{8913F654-547E-47A0-8389-93E0212F38EB}" presName="hSp" presStyleCnt="0"/>
      <dgm:spPr/>
    </dgm:pt>
    <dgm:pt modelId="{60D7E681-6436-45C7-9794-1F2FA6B815E9}" type="pres">
      <dgm:prSet presAssocID="{8913F654-547E-47A0-8389-93E0212F38EB}" presName="vProcSp" presStyleCnt="0"/>
      <dgm:spPr/>
    </dgm:pt>
    <dgm:pt modelId="{8EE32B85-E90E-4CEF-BD0D-2CD915CA2ECD}" type="pres">
      <dgm:prSet presAssocID="{8913F654-547E-47A0-8389-93E0212F38EB}" presName="vSp1" presStyleCnt="0"/>
      <dgm:spPr/>
    </dgm:pt>
    <dgm:pt modelId="{18F1D213-2E34-480E-B3C8-ED1E451B0594}" type="pres">
      <dgm:prSet presAssocID="{8913F654-547E-47A0-8389-93E0212F38EB}" presName="simulatedConn" presStyleLbl="solidFgAcc1" presStyleIdx="2" presStyleCnt="4"/>
      <dgm:spPr/>
    </dgm:pt>
    <dgm:pt modelId="{484C0E24-C9D6-44A1-AFBE-21859AA2CB6B}" type="pres">
      <dgm:prSet presAssocID="{8913F654-547E-47A0-8389-93E0212F38EB}" presName="vSp2" presStyleCnt="0"/>
      <dgm:spPr/>
    </dgm:pt>
    <dgm:pt modelId="{BA321CCE-CF63-429F-9BBD-E7C3EC266563}" type="pres">
      <dgm:prSet presAssocID="{8913F654-547E-47A0-8389-93E0212F38EB}" presName="sibTrans" presStyleCnt="0"/>
      <dgm:spPr/>
    </dgm:pt>
    <dgm:pt modelId="{4F97700F-845B-49B3-A5D3-8C52F0EAA35E}" type="pres">
      <dgm:prSet presAssocID="{91C330A9-D16B-4D4F-AE68-8A21C9AC3608}" presName="compositeNode" presStyleCnt="0">
        <dgm:presLayoutVars>
          <dgm:bulletEnabled val="1"/>
        </dgm:presLayoutVars>
      </dgm:prSet>
      <dgm:spPr/>
    </dgm:pt>
    <dgm:pt modelId="{87B89441-B57C-432F-9BCA-FD848682E609}" type="pres">
      <dgm:prSet presAssocID="{91C330A9-D16B-4D4F-AE68-8A21C9AC3608}" presName="bgRect" presStyleLbl="node1" presStyleIdx="3" presStyleCnt="5" custScaleX="1349261" custScaleY="2000000" custLinFactNeighborX="1635" custLinFactNeighborY="-2480"/>
      <dgm:spPr/>
    </dgm:pt>
    <dgm:pt modelId="{13DD8B2B-B2AA-43B8-AA7E-820842DDBA00}" type="pres">
      <dgm:prSet presAssocID="{91C330A9-D16B-4D4F-AE68-8A21C9AC3608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B2480815-9B6F-4970-8362-8FE393C38A8C}" type="pres">
      <dgm:prSet presAssocID="{91C330A9-D16B-4D4F-AE68-8A21C9AC3608}" presName="childNode" presStyleLbl="node1" presStyleIdx="3" presStyleCnt="5">
        <dgm:presLayoutVars>
          <dgm:bulletEnabled val="1"/>
        </dgm:presLayoutVars>
      </dgm:prSet>
      <dgm:spPr/>
    </dgm:pt>
    <dgm:pt modelId="{6143DDB2-7F3E-4F9F-8155-13EC8493C926}" type="pres">
      <dgm:prSet presAssocID="{DEB03C76-725C-4731-A2DF-9384473B5F24}" presName="hSp" presStyleCnt="0"/>
      <dgm:spPr/>
    </dgm:pt>
    <dgm:pt modelId="{FCF6C698-D63E-4B21-8250-28C38D1BB981}" type="pres">
      <dgm:prSet presAssocID="{DEB03C76-725C-4731-A2DF-9384473B5F24}" presName="vProcSp" presStyleCnt="0"/>
      <dgm:spPr/>
    </dgm:pt>
    <dgm:pt modelId="{37CCA887-C694-4B18-99EC-1CFF07D5560E}" type="pres">
      <dgm:prSet presAssocID="{DEB03C76-725C-4731-A2DF-9384473B5F24}" presName="vSp1" presStyleCnt="0"/>
      <dgm:spPr/>
    </dgm:pt>
    <dgm:pt modelId="{78AAFA4E-75F0-4AF7-A960-D26488CE5ACA}" type="pres">
      <dgm:prSet presAssocID="{DEB03C76-725C-4731-A2DF-9384473B5F24}" presName="simulatedConn" presStyleLbl="solidFgAcc1" presStyleIdx="3" presStyleCnt="4"/>
      <dgm:spPr/>
    </dgm:pt>
    <dgm:pt modelId="{ADED5978-A092-4DD8-ABCB-713EE9C7B026}" type="pres">
      <dgm:prSet presAssocID="{DEB03C76-725C-4731-A2DF-9384473B5F24}" presName="vSp2" presStyleCnt="0"/>
      <dgm:spPr/>
    </dgm:pt>
    <dgm:pt modelId="{1D779120-8320-4230-A8F9-E54684B0922C}" type="pres">
      <dgm:prSet presAssocID="{DEB03C76-725C-4731-A2DF-9384473B5F24}" presName="sibTrans" presStyleCnt="0"/>
      <dgm:spPr/>
    </dgm:pt>
    <dgm:pt modelId="{BBFD2169-54DE-4C42-BF3A-8A3F2EF3DCA2}" type="pres">
      <dgm:prSet presAssocID="{9B10B657-58B1-47C8-9743-FE4242834F03}" presName="compositeNode" presStyleCnt="0">
        <dgm:presLayoutVars>
          <dgm:bulletEnabled val="1"/>
        </dgm:presLayoutVars>
      </dgm:prSet>
      <dgm:spPr/>
    </dgm:pt>
    <dgm:pt modelId="{EFB90B33-C71C-465F-B852-0D9B2D52D432}" type="pres">
      <dgm:prSet presAssocID="{9B10B657-58B1-47C8-9743-FE4242834F03}" presName="bgRect" presStyleLbl="node1" presStyleIdx="4" presStyleCnt="5" custScaleX="2000000" custScaleY="2000000"/>
      <dgm:spPr/>
    </dgm:pt>
    <dgm:pt modelId="{D5861F58-F3BE-4CC8-A756-DD87B10B9005}" type="pres">
      <dgm:prSet presAssocID="{9B10B657-58B1-47C8-9743-FE4242834F03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25399416-E1A5-4A58-853E-419D0FFC604A}" type="pres">
      <dgm:prSet presAssocID="{9B10B657-58B1-47C8-9743-FE4242834F03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8460DD02-4B4B-4FB1-BA53-170A3E0960A8}" type="presOf" srcId="{E6379A87-F641-4CD8-A278-50EF019EC378}" destId="{B2480815-9B6F-4970-8362-8FE393C38A8C}" srcOrd="0" destOrd="0" presId="urn:microsoft.com/office/officeart/2005/8/layout/hProcess7"/>
    <dgm:cxn modelId="{4C471B0C-1141-441E-9A44-302B43DCF2AA}" type="presOf" srcId="{91C330A9-D16B-4D4F-AE68-8A21C9AC3608}" destId="{87B89441-B57C-432F-9BCA-FD848682E609}" srcOrd="0" destOrd="0" presId="urn:microsoft.com/office/officeart/2005/8/layout/hProcess7"/>
    <dgm:cxn modelId="{D9CF4110-5E72-4F18-952B-3C13DDD99DC6}" type="presOf" srcId="{65CDD351-B0E3-4363-9D42-496CBFFADD38}" destId="{C5192937-3099-420A-B779-FB74EA82CF86}" srcOrd="0" destOrd="0" presId="urn:microsoft.com/office/officeart/2005/8/layout/hProcess7"/>
    <dgm:cxn modelId="{24048D13-7A60-469F-8F4D-582B243F1B23}" type="presOf" srcId="{9B10B657-58B1-47C8-9743-FE4242834F03}" destId="{D5861F58-F3BE-4CC8-A756-DD87B10B9005}" srcOrd="1" destOrd="0" presId="urn:microsoft.com/office/officeart/2005/8/layout/hProcess7"/>
    <dgm:cxn modelId="{247CC114-8D44-4697-8360-11E4DAD0FFE0}" type="presOf" srcId="{F2F26533-7B90-4877-84FE-67EF3DF25598}" destId="{368CBDDD-CB87-4458-9B52-F29805A6A838}" srcOrd="0" destOrd="0" presId="urn:microsoft.com/office/officeart/2005/8/layout/hProcess7"/>
    <dgm:cxn modelId="{4261341C-9001-473B-AF15-053579FBC52A}" type="presOf" srcId="{76293E11-754B-4333-9A09-8D1E04AEFC8F}" destId="{BA8B89EC-4C19-47BE-BAB2-A36D3477DA55}" srcOrd="0" destOrd="0" presId="urn:microsoft.com/office/officeart/2005/8/layout/hProcess7"/>
    <dgm:cxn modelId="{45CD351C-6038-4BD1-8A9F-17315213FE57}" type="presOf" srcId="{B21A6150-AED0-4D35-9EBD-2A2CDA516E34}" destId="{25399416-E1A5-4A58-853E-419D0FFC604A}" srcOrd="0" destOrd="1" presId="urn:microsoft.com/office/officeart/2005/8/layout/hProcess7"/>
    <dgm:cxn modelId="{00C17423-640F-44BA-8C53-16ABFA62D69F}" type="presOf" srcId="{91C330A9-D16B-4D4F-AE68-8A21C9AC3608}" destId="{13DD8B2B-B2AA-43B8-AA7E-820842DDBA00}" srcOrd="1" destOrd="0" presId="urn:microsoft.com/office/officeart/2005/8/layout/hProcess7"/>
    <dgm:cxn modelId="{C2801D3A-079D-43FC-BD14-6525E446F697}" srcId="{9B10B657-58B1-47C8-9743-FE4242834F03}" destId="{8CE80446-75DE-4AB9-A763-1EA32988CE90}" srcOrd="2" destOrd="0" parTransId="{D890605D-E2DA-408A-9170-8A2581946B0B}" sibTransId="{F87E8657-AC73-4833-8543-0BE76CF0F1BB}"/>
    <dgm:cxn modelId="{299CA15D-955E-4951-A886-C1654AE9A347}" srcId="{F2F26533-7B90-4877-84FE-67EF3DF25598}" destId="{65CDD351-B0E3-4363-9D42-496CBFFADD38}" srcOrd="0" destOrd="0" parTransId="{57CE06A1-C61A-47DE-A1C9-B8E5B13A7748}" sibTransId="{789E7AAF-A9FD-47C1-9D80-C445E02F62FE}"/>
    <dgm:cxn modelId="{FCADA646-6FE2-4C88-AF9F-612869E82349}" srcId="{4FDF195C-F217-4FCE-92B3-CCB5DBB1C9DE}" destId="{9B10B657-58B1-47C8-9743-FE4242834F03}" srcOrd="4" destOrd="0" parTransId="{8358D002-0ABC-4B86-A1E1-136970112613}" sibTransId="{A3D465D6-97E9-42CE-A8A9-A7548F5C87A6}"/>
    <dgm:cxn modelId="{865DA766-5E8C-47FD-9747-387A7D958F54}" srcId="{4FDF195C-F217-4FCE-92B3-CCB5DBB1C9DE}" destId="{964D8C50-8C62-4684-A570-A9A4FC9413E8}" srcOrd="2" destOrd="0" parTransId="{BFBA5665-1DA7-44D7-91E8-70FC60BFF75D}" sibTransId="{8913F654-547E-47A0-8389-93E0212F38EB}"/>
    <dgm:cxn modelId="{DF880B6C-0EAF-4FDB-9538-D10ADEE66F82}" type="presOf" srcId="{F2F26533-7B90-4877-84FE-67EF3DF25598}" destId="{FEA965E0-4B97-46FB-9281-03EFCBF137F9}" srcOrd="1" destOrd="0" presId="urn:microsoft.com/office/officeart/2005/8/layout/hProcess7"/>
    <dgm:cxn modelId="{38666F6D-42A3-4DED-A738-4FCD4BEEEC6F}" srcId="{76293E11-754B-4333-9A09-8D1E04AEFC8F}" destId="{B0500282-7E1B-4A84-8892-8D5D67F9AE45}" srcOrd="0" destOrd="0" parTransId="{7E856EB3-1C06-4B3D-BF1E-23D4B3FB55B9}" sibTransId="{2B48AAD7-C304-43C2-8518-F32ECF5E442D}"/>
    <dgm:cxn modelId="{5F064E54-4FC9-4A12-A40B-5E58C3E53915}" type="presOf" srcId="{4FDF195C-F217-4FCE-92B3-CCB5DBB1C9DE}" destId="{6EF6EBB1-919B-4215-A67C-4C6F1A98D853}" srcOrd="0" destOrd="0" presId="urn:microsoft.com/office/officeart/2005/8/layout/hProcess7"/>
    <dgm:cxn modelId="{02802E57-E1FF-446C-96C7-D9412C51163F}" type="presOf" srcId="{9B10B657-58B1-47C8-9743-FE4242834F03}" destId="{EFB90B33-C71C-465F-B852-0D9B2D52D432}" srcOrd="0" destOrd="0" presId="urn:microsoft.com/office/officeart/2005/8/layout/hProcess7"/>
    <dgm:cxn modelId="{967A597F-DC36-441D-9A7E-47214E592B39}" srcId="{9B10B657-58B1-47C8-9743-FE4242834F03}" destId="{25FD9861-69E6-4E71-A4E1-0EE8F0E64111}" srcOrd="0" destOrd="0" parTransId="{27DF6BBC-605D-4535-8F24-11FFEC965686}" sibTransId="{7D75B1AE-DFE0-427D-9793-EC4FDE2BD4AC}"/>
    <dgm:cxn modelId="{13556688-DF43-4794-BDB1-2A655F9ACB9E}" type="presOf" srcId="{25FD9861-69E6-4E71-A4E1-0EE8F0E64111}" destId="{25399416-E1A5-4A58-853E-419D0FFC604A}" srcOrd="0" destOrd="0" presId="urn:microsoft.com/office/officeart/2005/8/layout/hProcess7"/>
    <dgm:cxn modelId="{CCAC3892-F28C-4CAC-B63F-0DB2D62C1595}" srcId="{91C330A9-D16B-4D4F-AE68-8A21C9AC3608}" destId="{E6379A87-F641-4CD8-A278-50EF019EC378}" srcOrd="0" destOrd="0" parTransId="{7E191A22-5C76-4EA1-8185-080C5F2FE19D}" sibTransId="{CA677C9D-4318-4A43-8EDB-2AF1509EA376}"/>
    <dgm:cxn modelId="{390A52A1-6C66-4BC4-9A14-52B102F82985}" type="presOf" srcId="{8CE80446-75DE-4AB9-A763-1EA32988CE90}" destId="{25399416-E1A5-4A58-853E-419D0FFC604A}" srcOrd="0" destOrd="2" presId="urn:microsoft.com/office/officeart/2005/8/layout/hProcess7"/>
    <dgm:cxn modelId="{703312A8-C7E2-43CB-98C6-32CE5BFC5831}" srcId="{4FDF195C-F217-4FCE-92B3-CCB5DBB1C9DE}" destId="{F2F26533-7B90-4877-84FE-67EF3DF25598}" srcOrd="0" destOrd="0" parTransId="{B3050896-A31F-43CF-A5CD-584E3F028AF0}" sibTransId="{854E1999-8B6C-4D8E-BB60-BD4B6152C18F}"/>
    <dgm:cxn modelId="{338629A9-8B58-4D37-9879-BA781275ED89}" type="presOf" srcId="{76293E11-754B-4333-9A09-8D1E04AEFC8F}" destId="{A90E6FC7-2516-4C61-B16B-F8BF32F70D51}" srcOrd="1" destOrd="0" presId="urn:microsoft.com/office/officeart/2005/8/layout/hProcess7"/>
    <dgm:cxn modelId="{2ADFDCB0-06E1-48A0-AC0A-88D37214406A}" srcId="{4FDF195C-F217-4FCE-92B3-CCB5DBB1C9DE}" destId="{76293E11-754B-4333-9A09-8D1E04AEFC8F}" srcOrd="1" destOrd="0" parTransId="{9CB109E0-6553-4322-965D-6E8C80742309}" sibTransId="{8F94F6B0-0462-4F83-855C-A1D939BC6FE3}"/>
    <dgm:cxn modelId="{58E26DBF-5ED6-4DF4-9A12-7044A52F2664}" type="presOf" srcId="{964D8C50-8C62-4684-A570-A9A4FC9413E8}" destId="{8EF3EAAC-B412-46D7-80F2-8CF864A4BAC4}" srcOrd="1" destOrd="0" presId="urn:microsoft.com/office/officeart/2005/8/layout/hProcess7"/>
    <dgm:cxn modelId="{9ED3CECC-7412-4856-B14C-EA3FCED1CB86}" type="presOf" srcId="{B0500282-7E1B-4A84-8892-8D5D67F9AE45}" destId="{E8BB0CA1-6201-4FCB-93C2-E16FC6BF9180}" srcOrd="0" destOrd="0" presId="urn:microsoft.com/office/officeart/2005/8/layout/hProcess7"/>
    <dgm:cxn modelId="{D7E385D2-3611-4D6F-A15E-8A01647C562F}" srcId="{964D8C50-8C62-4684-A570-A9A4FC9413E8}" destId="{39BE7E2F-CAD7-4682-BDB4-3D5DC194E727}" srcOrd="0" destOrd="0" parTransId="{8202FA58-17CB-431D-BA10-45EB79C0EEA8}" sibTransId="{85DEF8CB-351B-4CEF-8EC6-C12C71B2F03C}"/>
    <dgm:cxn modelId="{88B926E8-9FBF-4203-8C8B-61838EBD018A}" type="presOf" srcId="{39BE7E2F-CAD7-4682-BDB4-3D5DC194E727}" destId="{37D5F1AE-7D03-4665-94AF-502C9FFC84B9}" srcOrd="0" destOrd="0" presId="urn:microsoft.com/office/officeart/2005/8/layout/hProcess7"/>
    <dgm:cxn modelId="{424B23F0-8060-4E0F-A02D-9FE652C8EB49}" srcId="{4FDF195C-F217-4FCE-92B3-CCB5DBB1C9DE}" destId="{91C330A9-D16B-4D4F-AE68-8A21C9AC3608}" srcOrd="3" destOrd="0" parTransId="{97839024-10D2-4C01-882F-EB388C155715}" sibTransId="{DEB03C76-725C-4731-A2DF-9384473B5F24}"/>
    <dgm:cxn modelId="{DA3691F3-AA6A-4600-A48C-3FF4C190027A}" srcId="{9B10B657-58B1-47C8-9743-FE4242834F03}" destId="{B21A6150-AED0-4D35-9EBD-2A2CDA516E34}" srcOrd="1" destOrd="0" parTransId="{302AF67D-BF68-4FFC-A434-9FEEE910EA11}" sibTransId="{AAB9FB05-BB6D-4D5B-9F94-18296772DDDD}"/>
    <dgm:cxn modelId="{1E41B2FE-7552-443D-B8AD-883FF0F26ABF}" type="presOf" srcId="{964D8C50-8C62-4684-A570-A9A4FC9413E8}" destId="{93037290-0355-4B61-8BE5-7221A5673186}" srcOrd="0" destOrd="0" presId="urn:microsoft.com/office/officeart/2005/8/layout/hProcess7"/>
    <dgm:cxn modelId="{63107F4E-A08A-4B5A-9A94-0E1AC43F03EF}" type="presParOf" srcId="{6EF6EBB1-919B-4215-A67C-4C6F1A98D853}" destId="{D5C352A2-2D6D-4C39-ADC3-8618818A9E81}" srcOrd="0" destOrd="0" presId="urn:microsoft.com/office/officeart/2005/8/layout/hProcess7"/>
    <dgm:cxn modelId="{F7474E0E-4897-4331-9738-B678D544D3DD}" type="presParOf" srcId="{D5C352A2-2D6D-4C39-ADC3-8618818A9E81}" destId="{368CBDDD-CB87-4458-9B52-F29805A6A838}" srcOrd="0" destOrd="0" presId="urn:microsoft.com/office/officeart/2005/8/layout/hProcess7"/>
    <dgm:cxn modelId="{B01F810E-32C5-421B-9E01-7207593E18E3}" type="presParOf" srcId="{D5C352A2-2D6D-4C39-ADC3-8618818A9E81}" destId="{FEA965E0-4B97-46FB-9281-03EFCBF137F9}" srcOrd="1" destOrd="0" presId="urn:microsoft.com/office/officeart/2005/8/layout/hProcess7"/>
    <dgm:cxn modelId="{9095F5B2-1CD4-421B-BF7D-2A7F28595F97}" type="presParOf" srcId="{D5C352A2-2D6D-4C39-ADC3-8618818A9E81}" destId="{C5192937-3099-420A-B779-FB74EA82CF86}" srcOrd="2" destOrd="0" presId="urn:microsoft.com/office/officeart/2005/8/layout/hProcess7"/>
    <dgm:cxn modelId="{9A294E30-5F70-4034-AAFF-5D0C389F6FF3}" type="presParOf" srcId="{6EF6EBB1-919B-4215-A67C-4C6F1A98D853}" destId="{D6CCDAA4-D534-4121-AE56-69F127A3E10D}" srcOrd="1" destOrd="0" presId="urn:microsoft.com/office/officeart/2005/8/layout/hProcess7"/>
    <dgm:cxn modelId="{0E716C8C-8D1E-42F7-BCEE-22009644607C}" type="presParOf" srcId="{6EF6EBB1-919B-4215-A67C-4C6F1A98D853}" destId="{1F2D3258-809E-4E42-BCC2-8D3D3358244C}" srcOrd="2" destOrd="0" presId="urn:microsoft.com/office/officeart/2005/8/layout/hProcess7"/>
    <dgm:cxn modelId="{77DADA9E-73B9-48AE-AA02-8FAFF14AC432}" type="presParOf" srcId="{1F2D3258-809E-4E42-BCC2-8D3D3358244C}" destId="{0328E9A5-4617-46DC-ABF1-2E0E716DEAF5}" srcOrd="0" destOrd="0" presId="urn:microsoft.com/office/officeart/2005/8/layout/hProcess7"/>
    <dgm:cxn modelId="{D2DFB91C-269D-4F84-A6A3-F98E68EE99EC}" type="presParOf" srcId="{1F2D3258-809E-4E42-BCC2-8D3D3358244C}" destId="{BC0C8595-7534-4677-BB87-85280E11A7C9}" srcOrd="1" destOrd="0" presId="urn:microsoft.com/office/officeart/2005/8/layout/hProcess7"/>
    <dgm:cxn modelId="{2F82272E-55CB-4F65-AC4D-D1FCE6D314B5}" type="presParOf" srcId="{1F2D3258-809E-4E42-BCC2-8D3D3358244C}" destId="{B137FF4C-89DE-4ED7-A376-D72F4856DDB4}" srcOrd="2" destOrd="0" presId="urn:microsoft.com/office/officeart/2005/8/layout/hProcess7"/>
    <dgm:cxn modelId="{8CFE5208-F89E-4E23-BDAE-E6C88FC5BB9E}" type="presParOf" srcId="{6EF6EBB1-919B-4215-A67C-4C6F1A98D853}" destId="{5FB420BE-4745-40F1-9A4A-C83D639BE2BE}" srcOrd="3" destOrd="0" presId="urn:microsoft.com/office/officeart/2005/8/layout/hProcess7"/>
    <dgm:cxn modelId="{F684B8C4-CA21-422B-97AD-9A28C29FA5D2}" type="presParOf" srcId="{6EF6EBB1-919B-4215-A67C-4C6F1A98D853}" destId="{12FB99AE-6C17-4A06-AC7A-C85892EBFCE0}" srcOrd="4" destOrd="0" presId="urn:microsoft.com/office/officeart/2005/8/layout/hProcess7"/>
    <dgm:cxn modelId="{FE564058-D973-4605-B131-ECA03BE14CD1}" type="presParOf" srcId="{12FB99AE-6C17-4A06-AC7A-C85892EBFCE0}" destId="{BA8B89EC-4C19-47BE-BAB2-A36D3477DA55}" srcOrd="0" destOrd="0" presId="urn:microsoft.com/office/officeart/2005/8/layout/hProcess7"/>
    <dgm:cxn modelId="{EFAEEC43-70D3-4373-9329-7BE9641D210E}" type="presParOf" srcId="{12FB99AE-6C17-4A06-AC7A-C85892EBFCE0}" destId="{A90E6FC7-2516-4C61-B16B-F8BF32F70D51}" srcOrd="1" destOrd="0" presId="urn:microsoft.com/office/officeart/2005/8/layout/hProcess7"/>
    <dgm:cxn modelId="{4ECCACC6-8CE5-4C96-9FE4-740A3EFEDD17}" type="presParOf" srcId="{12FB99AE-6C17-4A06-AC7A-C85892EBFCE0}" destId="{E8BB0CA1-6201-4FCB-93C2-E16FC6BF9180}" srcOrd="2" destOrd="0" presId="urn:microsoft.com/office/officeart/2005/8/layout/hProcess7"/>
    <dgm:cxn modelId="{495A676B-EC97-4658-968F-6B8D0514FA54}" type="presParOf" srcId="{6EF6EBB1-919B-4215-A67C-4C6F1A98D853}" destId="{76B318D1-2BF4-4838-8791-F0F0049C73F6}" srcOrd="5" destOrd="0" presId="urn:microsoft.com/office/officeart/2005/8/layout/hProcess7"/>
    <dgm:cxn modelId="{E8C35D98-C075-475B-93F3-EF733211E258}" type="presParOf" srcId="{6EF6EBB1-919B-4215-A67C-4C6F1A98D853}" destId="{E094CC54-6004-4B8F-8754-5B7C0D06F345}" srcOrd="6" destOrd="0" presId="urn:microsoft.com/office/officeart/2005/8/layout/hProcess7"/>
    <dgm:cxn modelId="{79209ABA-ABF7-4E2A-94CA-D8351C4D199A}" type="presParOf" srcId="{E094CC54-6004-4B8F-8754-5B7C0D06F345}" destId="{7F3F4317-88D6-4780-B436-A1D7BDF22088}" srcOrd="0" destOrd="0" presId="urn:microsoft.com/office/officeart/2005/8/layout/hProcess7"/>
    <dgm:cxn modelId="{490ED62B-9CAE-45E1-AB92-7846755F3F6D}" type="presParOf" srcId="{E094CC54-6004-4B8F-8754-5B7C0D06F345}" destId="{A68AF102-9D59-4C00-89CC-35E5BCE74037}" srcOrd="1" destOrd="0" presId="urn:microsoft.com/office/officeart/2005/8/layout/hProcess7"/>
    <dgm:cxn modelId="{9D52A398-570D-4CB4-AB58-0E04B5D70FEF}" type="presParOf" srcId="{E094CC54-6004-4B8F-8754-5B7C0D06F345}" destId="{383A1C3F-C16E-4BD7-92F3-5FDE7F0948F1}" srcOrd="2" destOrd="0" presId="urn:microsoft.com/office/officeart/2005/8/layout/hProcess7"/>
    <dgm:cxn modelId="{1D2F242A-6C0D-4CD1-B705-FA9C7CA8DCE5}" type="presParOf" srcId="{6EF6EBB1-919B-4215-A67C-4C6F1A98D853}" destId="{C67F633C-1804-4CE7-A970-B694F44A206D}" srcOrd="7" destOrd="0" presId="urn:microsoft.com/office/officeart/2005/8/layout/hProcess7"/>
    <dgm:cxn modelId="{8BA0F7EE-82D0-45F9-BD38-425313BA5788}" type="presParOf" srcId="{6EF6EBB1-919B-4215-A67C-4C6F1A98D853}" destId="{5DE737DC-8E2A-4501-8530-A4D7A33F50F0}" srcOrd="8" destOrd="0" presId="urn:microsoft.com/office/officeart/2005/8/layout/hProcess7"/>
    <dgm:cxn modelId="{5D4704EE-FF4E-4472-B8DC-A565D7033FA7}" type="presParOf" srcId="{5DE737DC-8E2A-4501-8530-A4D7A33F50F0}" destId="{93037290-0355-4B61-8BE5-7221A5673186}" srcOrd="0" destOrd="0" presId="urn:microsoft.com/office/officeart/2005/8/layout/hProcess7"/>
    <dgm:cxn modelId="{5AE5CF90-FD8A-4C61-B7BC-01B9C8800657}" type="presParOf" srcId="{5DE737DC-8E2A-4501-8530-A4D7A33F50F0}" destId="{8EF3EAAC-B412-46D7-80F2-8CF864A4BAC4}" srcOrd="1" destOrd="0" presId="urn:microsoft.com/office/officeart/2005/8/layout/hProcess7"/>
    <dgm:cxn modelId="{D7A48531-EE75-4FF6-80E6-AD826625384A}" type="presParOf" srcId="{5DE737DC-8E2A-4501-8530-A4D7A33F50F0}" destId="{37D5F1AE-7D03-4665-94AF-502C9FFC84B9}" srcOrd="2" destOrd="0" presId="urn:microsoft.com/office/officeart/2005/8/layout/hProcess7"/>
    <dgm:cxn modelId="{72DB1A39-4EB0-402B-9011-21E8A791164E}" type="presParOf" srcId="{6EF6EBB1-919B-4215-A67C-4C6F1A98D853}" destId="{179F869A-8E58-4566-8564-B48908B2952F}" srcOrd="9" destOrd="0" presId="urn:microsoft.com/office/officeart/2005/8/layout/hProcess7"/>
    <dgm:cxn modelId="{83754178-D424-4B94-963B-11582239BCC4}" type="presParOf" srcId="{6EF6EBB1-919B-4215-A67C-4C6F1A98D853}" destId="{60D7E681-6436-45C7-9794-1F2FA6B815E9}" srcOrd="10" destOrd="0" presId="urn:microsoft.com/office/officeart/2005/8/layout/hProcess7"/>
    <dgm:cxn modelId="{A9D2DE38-1242-4161-84A2-D259B784AAB8}" type="presParOf" srcId="{60D7E681-6436-45C7-9794-1F2FA6B815E9}" destId="{8EE32B85-E90E-4CEF-BD0D-2CD915CA2ECD}" srcOrd="0" destOrd="0" presId="urn:microsoft.com/office/officeart/2005/8/layout/hProcess7"/>
    <dgm:cxn modelId="{6DF76665-E18F-4E04-9F44-E4756189CBC4}" type="presParOf" srcId="{60D7E681-6436-45C7-9794-1F2FA6B815E9}" destId="{18F1D213-2E34-480E-B3C8-ED1E451B0594}" srcOrd="1" destOrd="0" presId="urn:microsoft.com/office/officeart/2005/8/layout/hProcess7"/>
    <dgm:cxn modelId="{05309EF4-63F6-4D0E-A36A-3CBE56EEBFBF}" type="presParOf" srcId="{60D7E681-6436-45C7-9794-1F2FA6B815E9}" destId="{484C0E24-C9D6-44A1-AFBE-21859AA2CB6B}" srcOrd="2" destOrd="0" presId="urn:microsoft.com/office/officeart/2005/8/layout/hProcess7"/>
    <dgm:cxn modelId="{AECF1D31-B96B-4143-818C-2FEB931CAE80}" type="presParOf" srcId="{6EF6EBB1-919B-4215-A67C-4C6F1A98D853}" destId="{BA321CCE-CF63-429F-9BBD-E7C3EC266563}" srcOrd="11" destOrd="0" presId="urn:microsoft.com/office/officeart/2005/8/layout/hProcess7"/>
    <dgm:cxn modelId="{F4253E77-BA51-4990-BC9B-274A032BDA1A}" type="presParOf" srcId="{6EF6EBB1-919B-4215-A67C-4C6F1A98D853}" destId="{4F97700F-845B-49B3-A5D3-8C52F0EAA35E}" srcOrd="12" destOrd="0" presId="urn:microsoft.com/office/officeart/2005/8/layout/hProcess7"/>
    <dgm:cxn modelId="{89A5900F-89FE-4EB9-8A5C-47C3CD6176F2}" type="presParOf" srcId="{4F97700F-845B-49B3-A5D3-8C52F0EAA35E}" destId="{87B89441-B57C-432F-9BCA-FD848682E609}" srcOrd="0" destOrd="0" presId="urn:microsoft.com/office/officeart/2005/8/layout/hProcess7"/>
    <dgm:cxn modelId="{12A8B0C0-3697-4027-97A8-9E577BC357D0}" type="presParOf" srcId="{4F97700F-845B-49B3-A5D3-8C52F0EAA35E}" destId="{13DD8B2B-B2AA-43B8-AA7E-820842DDBA00}" srcOrd="1" destOrd="0" presId="urn:microsoft.com/office/officeart/2005/8/layout/hProcess7"/>
    <dgm:cxn modelId="{926E1E38-1CD0-4801-A07E-641ABE1DBB22}" type="presParOf" srcId="{4F97700F-845B-49B3-A5D3-8C52F0EAA35E}" destId="{B2480815-9B6F-4970-8362-8FE393C38A8C}" srcOrd="2" destOrd="0" presId="urn:microsoft.com/office/officeart/2005/8/layout/hProcess7"/>
    <dgm:cxn modelId="{D9154779-52AB-4CBE-A11A-BA0278373F03}" type="presParOf" srcId="{6EF6EBB1-919B-4215-A67C-4C6F1A98D853}" destId="{6143DDB2-7F3E-4F9F-8155-13EC8493C926}" srcOrd="13" destOrd="0" presId="urn:microsoft.com/office/officeart/2005/8/layout/hProcess7"/>
    <dgm:cxn modelId="{0CB05F6F-6D71-4E76-9750-4BA0E315BD22}" type="presParOf" srcId="{6EF6EBB1-919B-4215-A67C-4C6F1A98D853}" destId="{FCF6C698-D63E-4B21-8250-28C38D1BB981}" srcOrd="14" destOrd="0" presId="urn:microsoft.com/office/officeart/2005/8/layout/hProcess7"/>
    <dgm:cxn modelId="{B2F121D5-4263-4BB0-8C52-D384ECB5F731}" type="presParOf" srcId="{FCF6C698-D63E-4B21-8250-28C38D1BB981}" destId="{37CCA887-C694-4B18-99EC-1CFF07D5560E}" srcOrd="0" destOrd="0" presId="urn:microsoft.com/office/officeart/2005/8/layout/hProcess7"/>
    <dgm:cxn modelId="{ADB44FDB-0ACC-48CE-AFD7-6D446DE3AEB2}" type="presParOf" srcId="{FCF6C698-D63E-4B21-8250-28C38D1BB981}" destId="{78AAFA4E-75F0-4AF7-A960-D26488CE5ACA}" srcOrd="1" destOrd="0" presId="urn:microsoft.com/office/officeart/2005/8/layout/hProcess7"/>
    <dgm:cxn modelId="{5BAAD638-58C7-42CE-871A-12FC8F332012}" type="presParOf" srcId="{FCF6C698-D63E-4B21-8250-28C38D1BB981}" destId="{ADED5978-A092-4DD8-ABCB-713EE9C7B026}" srcOrd="2" destOrd="0" presId="urn:microsoft.com/office/officeart/2005/8/layout/hProcess7"/>
    <dgm:cxn modelId="{D1E81F76-63B0-455F-AF1F-7C58697BAD50}" type="presParOf" srcId="{6EF6EBB1-919B-4215-A67C-4C6F1A98D853}" destId="{1D779120-8320-4230-A8F9-E54684B0922C}" srcOrd="15" destOrd="0" presId="urn:microsoft.com/office/officeart/2005/8/layout/hProcess7"/>
    <dgm:cxn modelId="{5E6B8F9C-EA4E-472E-A9DE-C3C7DD534E33}" type="presParOf" srcId="{6EF6EBB1-919B-4215-A67C-4C6F1A98D853}" destId="{BBFD2169-54DE-4C42-BF3A-8A3F2EF3DCA2}" srcOrd="16" destOrd="0" presId="urn:microsoft.com/office/officeart/2005/8/layout/hProcess7"/>
    <dgm:cxn modelId="{E0FC70A7-1C20-4C35-A080-B244B006EC88}" type="presParOf" srcId="{BBFD2169-54DE-4C42-BF3A-8A3F2EF3DCA2}" destId="{EFB90B33-C71C-465F-B852-0D9B2D52D432}" srcOrd="0" destOrd="0" presId="urn:microsoft.com/office/officeart/2005/8/layout/hProcess7"/>
    <dgm:cxn modelId="{1AF80EDD-3532-4D1A-931B-EADE7D161165}" type="presParOf" srcId="{BBFD2169-54DE-4C42-BF3A-8A3F2EF3DCA2}" destId="{D5861F58-F3BE-4CC8-A756-DD87B10B9005}" srcOrd="1" destOrd="0" presId="urn:microsoft.com/office/officeart/2005/8/layout/hProcess7"/>
    <dgm:cxn modelId="{47EC30E2-AD20-4C37-AE7F-6B636E3511F6}" type="presParOf" srcId="{BBFD2169-54DE-4C42-BF3A-8A3F2EF3DCA2}" destId="{25399416-E1A5-4A58-853E-419D0FFC604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D6D8-6AC4-441D-BBD9-A2BCE8117210}">
      <dsp:nvSpPr>
        <dsp:cNvPr id="0" name=""/>
        <dsp:cNvSpPr/>
      </dsp:nvSpPr>
      <dsp:spPr>
        <a:xfrm>
          <a:off x="877422" y="897616"/>
          <a:ext cx="3822749" cy="3822749"/>
        </a:xfrm>
        <a:prstGeom prst="blockArc">
          <a:avLst>
            <a:gd name="adj1" fmla="val 11780166"/>
            <a:gd name="adj2" fmla="val 16248531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939637" y="151181"/>
          <a:ext cx="3822749" cy="3822749"/>
        </a:xfrm>
        <a:prstGeom prst="blockArc">
          <a:avLst>
            <a:gd name="adj1" fmla="val 5443517"/>
            <a:gd name="adj2" fmla="val 10391583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782313" y="155824"/>
          <a:ext cx="3822749" cy="3822749"/>
        </a:xfrm>
        <a:prstGeom prst="blockArc">
          <a:avLst>
            <a:gd name="adj1" fmla="val 455479"/>
            <a:gd name="adj2" fmla="val 5153628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58743" y="836805"/>
          <a:ext cx="3822749" cy="3822749"/>
        </a:xfrm>
        <a:prstGeom prst="blockArc">
          <a:avLst>
            <a:gd name="adj1" fmla="val 16331312"/>
            <a:gd name="adj2" fmla="val 20679505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96173" y="1794829"/>
          <a:ext cx="1718094" cy="1286081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b="1" kern="1200" dirty="0"/>
            <a:t>Poder de vigilancia</a:t>
          </a:r>
          <a:endParaRPr lang="es-ES" sz="2300" b="1" kern="1200" dirty="0"/>
        </a:p>
      </dsp:txBody>
      <dsp:txXfrm>
        <a:off x="2147782" y="1983171"/>
        <a:ext cx="1214876" cy="909397"/>
      </dsp:txXfrm>
    </dsp:sp>
    <dsp:sp modelId="{1EA97D0F-FADF-4648-B47B-1E7E5DAB8019}">
      <dsp:nvSpPr>
        <dsp:cNvPr id="0" name=""/>
        <dsp:cNvSpPr/>
      </dsp:nvSpPr>
      <dsp:spPr>
        <a:xfrm>
          <a:off x="1970672" y="327872"/>
          <a:ext cx="1688964" cy="122852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Registros personales y sobre sus bienes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218015" y="507786"/>
        <a:ext cx="1194278" cy="868700"/>
      </dsp:txXfrm>
    </dsp:sp>
    <dsp:sp modelId="{C5F57591-51B8-4DC8-9F69-AC4849348760}">
      <dsp:nvSpPr>
        <dsp:cNvPr id="0" name=""/>
        <dsp:cNvSpPr/>
      </dsp:nvSpPr>
      <dsp:spPr>
        <a:xfrm>
          <a:off x="3792727" y="1696030"/>
          <a:ext cx="1503277" cy="123563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Vigilancia por cámaras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4012877" y="1876984"/>
        <a:ext cx="1062977" cy="873725"/>
      </dsp:txXfrm>
    </dsp:sp>
    <dsp:sp modelId="{38E354CA-BBEF-4ABE-86A9-0ECBC45629D6}">
      <dsp:nvSpPr>
        <dsp:cNvPr id="0" name=""/>
        <dsp:cNvSpPr/>
      </dsp:nvSpPr>
      <dsp:spPr>
        <a:xfrm>
          <a:off x="1804069" y="3215874"/>
          <a:ext cx="2046619" cy="14271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Vigilancia del correo electrónico y uso de ordenadores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03789" y="3424875"/>
        <a:ext cx="1447179" cy="1009143"/>
      </dsp:txXfrm>
    </dsp:sp>
    <dsp:sp modelId="{878B6A84-97EE-4EFB-A433-E5A74748C5EF}">
      <dsp:nvSpPr>
        <dsp:cNvPr id="0" name=""/>
        <dsp:cNvSpPr/>
      </dsp:nvSpPr>
      <dsp:spPr>
        <a:xfrm>
          <a:off x="268781" y="1624016"/>
          <a:ext cx="1456701" cy="131965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Vigilancia de su situación sanitaria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482110" y="1817276"/>
        <a:ext cx="1030043" cy="93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CBDDD-CB87-4458-9B52-F29805A6A838}">
      <dsp:nvSpPr>
        <dsp:cNvPr id="0" name=""/>
        <dsp:cNvSpPr/>
      </dsp:nvSpPr>
      <dsp:spPr>
        <a:xfrm>
          <a:off x="2888" y="703372"/>
          <a:ext cx="1769278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JS</a:t>
          </a:r>
          <a:endParaRPr lang="es-ES" sz="2000" b="1" kern="1200" dirty="0"/>
        </a:p>
      </dsp:txBody>
      <dsp:txXfrm rot="16200000">
        <a:off x="-906962" y="1613223"/>
        <a:ext cx="2173558" cy="353855"/>
      </dsp:txXfrm>
    </dsp:sp>
    <dsp:sp modelId="{C5192937-3099-420A-B779-FB74EA82CF86}">
      <dsp:nvSpPr>
        <dsp:cNvPr id="0" name=""/>
        <dsp:cNvSpPr/>
      </dsp:nvSpPr>
      <dsp:spPr>
        <a:xfrm>
          <a:off x="236479" y="703372"/>
          <a:ext cx="1318112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Juzgado de lo Social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Juzgado básico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1º órgano judicial al que se acude en materia laboral</a:t>
          </a:r>
          <a:endParaRPr lang="es-ES" sz="1600" b="0" kern="1200" dirty="0"/>
        </a:p>
      </dsp:txBody>
      <dsp:txXfrm>
        <a:off x="236479" y="703372"/>
        <a:ext cx="1318112" cy="2650681"/>
      </dsp:txXfrm>
    </dsp:sp>
    <dsp:sp modelId="{BA8B89EC-4C19-47BE-BAB2-A36D3477DA55}">
      <dsp:nvSpPr>
        <dsp:cNvPr id="0" name=""/>
        <dsp:cNvSpPr/>
      </dsp:nvSpPr>
      <dsp:spPr>
        <a:xfrm>
          <a:off x="1776033" y="703372"/>
          <a:ext cx="1682108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TSJ</a:t>
          </a:r>
          <a:endParaRPr lang="es-ES" sz="2000" b="1" kern="1200" dirty="0"/>
        </a:p>
      </dsp:txBody>
      <dsp:txXfrm rot="16200000">
        <a:off x="857464" y="1621940"/>
        <a:ext cx="2173558" cy="336421"/>
      </dsp:txXfrm>
    </dsp:sp>
    <dsp:sp modelId="{BC0C8595-7534-4677-BB87-85280E11A7C9}">
      <dsp:nvSpPr>
        <dsp:cNvPr id="0" name=""/>
        <dsp:cNvSpPr/>
      </dsp:nvSpPr>
      <dsp:spPr>
        <a:xfrm rot="5400000">
          <a:off x="1765046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B0CA1-6201-4FCB-93C2-E16FC6BF9180}">
      <dsp:nvSpPr>
        <dsp:cNvPr id="0" name=""/>
        <dsp:cNvSpPr/>
      </dsp:nvSpPr>
      <dsp:spPr>
        <a:xfrm>
          <a:off x="1998509" y="703372"/>
          <a:ext cx="125317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Tribunal Superior de Justicia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Recursos contra sentencias y resoluciones sindicales</a:t>
          </a:r>
          <a:endParaRPr lang="es-ES" sz="1600" b="0" kern="1200" dirty="0"/>
        </a:p>
      </dsp:txBody>
      <dsp:txXfrm>
        <a:off x="1998509" y="703372"/>
        <a:ext cx="1253171" cy="2650681"/>
      </dsp:txXfrm>
    </dsp:sp>
    <dsp:sp modelId="{93037290-0355-4B61-8BE5-7221A5673186}">
      <dsp:nvSpPr>
        <dsp:cNvPr id="0" name=""/>
        <dsp:cNvSpPr/>
      </dsp:nvSpPr>
      <dsp:spPr>
        <a:xfrm>
          <a:off x="3462007" y="703372"/>
          <a:ext cx="1648122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</a:t>
          </a:r>
          <a:endParaRPr lang="es-ES" sz="2000" b="1" kern="1200" dirty="0"/>
        </a:p>
      </dsp:txBody>
      <dsp:txXfrm rot="16200000">
        <a:off x="2540040" y="1625339"/>
        <a:ext cx="2173558" cy="329624"/>
      </dsp:txXfrm>
    </dsp:sp>
    <dsp:sp modelId="{A68AF102-9D59-4C00-89CC-35E5BCE74037}">
      <dsp:nvSpPr>
        <dsp:cNvPr id="0" name=""/>
        <dsp:cNvSpPr/>
      </dsp:nvSpPr>
      <dsp:spPr>
        <a:xfrm rot="5400000">
          <a:off x="3451020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5F1AE-7D03-4665-94AF-502C9FFC84B9}">
      <dsp:nvSpPr>
        <dsp:cNvPr id="0" name=""/>
        <dsp:cNvSpPr/>
      </dsp:nvSpPr>
      <dsp:spPr>
        <a:xfrm>
          <a:off x="3680150" y="703372"/>
          <a:ext cx="122785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Audiencia Nacional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Materia sindical colectiva que traspasan una comunidad autónoma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 dirty="0"/>
        </a:p>
      </dsp:txBody>
      <dsp:txXfrm>
        <a:off x="3680150" y="703372"/>
        <a:ext cx="1227851" cy="2650681"/>
      </dsp:txXfrm>
    </dsp:sp>
    <dsp:sp modelId="{87B89441-B57C-432F-9BCA-FD848682E609}">
      <dsp:nvSpPr>
        <dsp:cNvPr id="0" name=""/>
        <dsp:cNvSpPr/>
      </dsp:nvSpPr>
      <dsp:spPr>
        <a:xfrm>
          <a:off x="5113996" y="703372"/>
          <a:ext cx="1490191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TS</a:t>
          </a:r>
          <a:endParaRPr lang="es-ES" sz="2000" b="1" kern="1200" dirty="0"/>
        </a:p>
      </dsp:txBody>
      <dsp:txXfrm rot="16200000">
        <a:off x="4176236" y="1641132"/>
        <a:ext cx="2173558" cy="298038"/>
      </dsp:txXfrm>
    </dsp:sp>
    <dsp:sp modelId="{18F1D213-2E34-480E-B3C8-ED1E451B0594}">
      <dsp:nvSpPr>
        <dsp:cNvPr id="0" name=""/>
        <dsp:cNvSpPr/>
      </dsp:nvSpPr>
      <dsp:spPr>
        <a:xfrm rot="5400000">
          <a:off x="5103008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0815-9B6F-4970-8362-8FE393C38A8C}">
      <dsp:nvSpPr>
        <dsp:cNvPr id="0" name=""/>
        <dsp:cNvSpPr/>
      </dsp:nvSpPr>
      <dsp:spPr>
        <a:xfrm>
          <a:off x="5312002" y="703372"/>
          <a:ext cx="1110192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Tribunal Supremo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Un recurso de casación contra sentencias de los TSJ o Audiencia</a:t>
          </a:r>
          <a:endParaRPr lang="es-ES" sz="1600" b="0" kern="1200" dirty="0"/>
        </a:p>
      </dsp:txBody>
      <dsp:txXfrm>
        <a:off x="5312002" y="703372"/>
        <a:ext cx="1110192" cy="2650681"/>
      </dsp:txXfrm>
    </dsp:sp>
    <dsp:sp modelId="{EFB90B33-C71C-465F-B852-0D9B2D52D432}">
      <dsp:nvSpPr>
        <dsp:cNvPr id="0" name=""/>
        <dsp:cNvSpPr/>
      </dsp:nvSpPr>
      <dsp:spPr>
        <a:xfrm>
          <a:off x="6606247" y="706659"/>
          <a:ext cx="2208900" cy="265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TC</a:t>
          </a:r>
          <a:endParaRPr lang="es-ES" sz="2000" b="1" kern="1200" dirty="0"/>
        </a:p>
      </dsp:txBody>
      <dsp:txXfrm rot="16200000">
        <a:off x="5740358" y="1572548"/>
        <a:ext cx="2173558" cy="441780"/>
      </dsp:txXfrm>
    </dsp:sp>
    <dsp:sp modelId="{78AAFA4E-75F0-4AF7-A960-D26488CE5ACA}">
      <dsp:nvSpPr>
        <dsp:cNvPr id="0" name=""/>
        <dsp:cNvSpPr/>
      </dsp:nvSpPr>
      <dsp:spPr>
        <a:xfrm rot="5400000">
          <a:off x="6597066" y="811935"/>
          <a:ext cx="19467" cy="165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99416-E1A5-4A58-853E-419D0FFC604A}">
      <dsp:nvSpPr>
        <dsp:cNvPr id="0" name=""/>
        <dsp:cNvSpPr/>
      </dsp:nvSpPr>
      <dsp:spPr>
        <a:xfrm>
          <a:off x="6895890" y="706659"/>
          <a:ext cx="1645631" cy="26506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Tribunal Constitucional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No tribunal laboral  </a:t>
          </a:r>
          <a:endParaRPr lang="es-ES" sz="1600" b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Materias y derechos de la Constitución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No discriminación</a:t>
          </a:r>
          <a:endParaRPr lang="es-ES" sz="1600" b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1600" b="0" kern="1200" dirty="0"/>
        </a:p>
      </dsp:txBody>
      <dsp:txXfrm>
        <a:off x="6895890" y="706659"/>
        <a:ext cx="1645631" cy="265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01/09/2017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7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01/09/2017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0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://portales.gva.es/c_justicia/decanato/" TargetMode="Externa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64728"/>
            <a:ext cx="7237413" cy="382920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5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EL DERECHO DEL TRABAJO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201064" y="1340768"/>
            <a:ext cx="6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La </a:t>
            </a:r>
            <a:r>
              <a:rPr lang="es-ES_tradnl" b="1" i="1" dirty="0"/>
              <a:t>empresa </a:t>
            </a:r>
            <a:r>
              <a:rPr lang="es-ES_tradnl" i="1" dirty="0"/>
              <a:t>además de  </a:t>
            </a:r>
            <a:r>
              <a:rPr lang="es-ES_tradnl" b="1" i="1" dirty="0"/>
              <a:t>dictar órdenes y vigilar </a:t>
            </a:r>
            <a:r>
              <a:rPr lang="es-ES_tradnl" i="1" dirty="0"/>
              <a:t>puede</a:t>
            </a:r>
            <a:r>
              <a:rPr lang="es-ES_tradnl" b="1" i="1" dirty="0"/>
              <a:t> sancionar </a:t>
            </a:r>
            <a:r>
              <a:rPr lang="es-ES_tradnl" b="1" i="1" dirty="0">
                <a:sym typeface="Wingdings" panose="05000000000000000000" pitchFamily="2" charset="2"/>
              </a:rPr>
              <a:t></a:t>
            </a:r>
            <a:r>
              <a:rPr lang="es-ES_tradnl" i="1" dirty="0"/>
              <a:t> </a:t>
            </a:r>
            <a:endParaRPr lang="es-ES" i="1" dirty="0"/>
          </a:p>
        </p:txBody>
      </p:sp>
      <p:sp>
        <p:nvSpPr>
          <p:cNvPr id="44" name="43 Rectángulo">
            <a:hlinkClick r:id="rId2" action="ppaction://hlinksldjump"/>
          </p:cNvPr>
          <p:cNvSpPr/>
          <p:nvPr/>
        </p:nvSpPr>
        <p:spPr>
          <a:xfrm>
            <a:off x="532525" y="5660303"/>
            <a:ext cx="2663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2:</a:t>
            </a:r>
            <a:r>
              <a:rPr lang="es-ES_tradnl" sz="1400" b="1" dirty="0">
                <a:solidFill>
                  <a:srgbClr val="C00000"/>
                </a:solidFill>
              </a:rPr>
              <a:t> “Busca en tu convenio”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6674988" y="1202268"/>
            <a:ext cx="179067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Poder Disciplinario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32358" y="4365104"/>
            <a:ext cx="3559722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Faltas leves </a:t>
            </a:r>
            <a:r>
              <a:rPr lang="es-ES_tradnl" dirty="0">
                <a:sym typeface="Wingdings" panose="05000000000000000000" pitchFamily="2" charset="2"/>
              </a:rPr>
              <a:t> 10 días</a:t>
            </a:r>
            <a:endParaRPr lang="es-ES_tradnl" dirty="0"/>
          </a:p>
          <a:p>
            <a:pPr lvl="1"/>
            <a:r>
              <a:rPr lang="es-ES_tradnl" dirty="0"/>
              <a:t>Faltas graves </a:t>
            </a:r>
            <a:r>
              <a:rPr lang="es-ES_tradnl" dirty="0">
                <a:sym typeface="Wingdings" panose="05000000000000000000" pitchFamily="2" charset="2"/>
              </a:rPr>
              <a:t> 20 días</a:t>
            </a:r>
            <a:endParaRPr lang="es-ES_tradnl" dirty="0"/>
          </a:p>
          <a:p>
            <a:pPr lvl="1"/>
            <a:r>
              <a:rPr lang="es-ES_tradnl" dirty="0"/>
              <a:t>Faltas muy graves </a:t>
            </a:r>
            <a:r>
              <a:rPr lang="es-ES_tradnl" dirty="0">
                <a:sym typeface="Wingdings" panose="05000000000000000000" pitchFamily="2" charset="2"/>
              </a:rPr>
              <a:t> 60 días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640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Los trabajadores podrán reclamar ante el Juzgado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Las faltas prescriben y la empresa ya no podrá alegar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El poder de dirección y disciplinario de la empresa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37882" y="2033642"/>
            <a:ext cx="864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>
                <a:sym typeface="Wingdings" pitchFamily="2" charset="2"/>
              </a:rPr>
              <a:t>Los </a:t>
            </a:r>
            <a:r>
              <a:rPr lang="es-ES_tradnl" i="1" u="sng" dirty="0">
                <a:sym typeface="Wingdings" pitchFamily="2" charset="2"/>
              </a:rPr>
              <a:t>convenios colectivos </a:t>
            </a:r>
            <a:r>
              <a:rPr lang="es-ES_tradnl" i="1" dirty="0">
                <a:sym typeface="Wingdings" pitchFamily="2" charset="2"/>
              </a:rPr>
              <a:t>establecen las </a:t>
            </a:r>
            <a:r>
              <a:rPr lang="es-ES_tradnl" b="1" i="1" dirty="0">
                <a:sym typeface="Wingdings" pitchFamily="2" charset="2"/>
              </a:rPr>
              <a:t>conductas </a:t>
            </a:r>
            <a:r>
              <a:rPr lang="es-ES_tradnl" i="1" dirty="0">
                <a:sym typeface="Wingdings" pitchFamily="2" charset="2"/>
              </a:rPr>
              <a:t>que pueden </a:t>
            </a:r>
            <a:r>
              <a:rPr lang="es-ES_tradnl" b="1" i="1" dirty="0">
                <a:sym typeface="Wingdings" pitchFamily="2" charset="2"/>
              </a:rPr>
              <a:t>ser sancionadas</a:t>
            </a:r>
          </a:p>
          <a:p>
            <a:r>
              <a:rPr lang="es-ES_tradnl" b="1" i="1" dirty="0">
                <a:sym typeface="Wingdings" pitchFamily="2" charset="2"/>
              </a:rPr>
              <a:t>		          </a:t>
            </a:r>
            <a:r>
              <a:rPr lang="es-ES_tradnl" i="1" dirty="0">
                <a:sym typeface="Wingdings" pitchFamily="2" charset="2"/>
              </a:rPr>
              <a:t>y el tipo de </a:t>
            </a:r>
            <a:r>
              <a:rPr lang="es-ES_tradnl" b="1" i="1" dirty="0">
                <a:sym typeface="Wingdings" pitchFamily="2" charset="2"/>
              </a:rPr>
              <a:t>sanción </a:t>
            </a:r>
          </a:p>
          <a:p>
            <a:r>
              <a:rPr lang="es-ES_tradnl" b="1" i="1" dirty="0">
                <a:sym typeface="Wingdings" pitchFamily="2" charset="2"/>
              </a:rPr>
              <a:t>		             </a:t>
            </a:r>
            <a:r>
              <a:rPr lang="es-ES_tradnl" i="1" dirty="0">
                <a:sym typeface="Wingdings" pitchFamily="2" charset="2"/>
              </a:rPr>
              <a:t>(nunca reducción del sueldo, pérdida de vacaciones o descanso)</a:t>
            </a:r>
            <a:endParaRPr lang="es-ES_tradnl" b="1" i="1" dirty="0">
              <a:sym typeface="Wingdings" pitchFamily="2" charset="2"/>
            </a:endParaRPr>
          </a:p>
          <a:p>
            <a:pPr algn="ctr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Los tribunales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32672962"/>
              </p:ext>
            </p:extLst>
          </p:nvPr>
        </p:nvGraphicFramePr>
        <p:xfrm>
          <a:off x="148256" y="1397000"/>
          <a:ext cx="88162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CuadroTexto">
            <a:hlinkClick r:id="rId9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1" name="10 Rectángulo">
            <a:hlinkClick r:id="rId11"/>
          </p:cNvPr>
          <p:cNvSpPr/>
          <p:nvPr/>
        </p:nvSpPr>
        <p:spPr>
          <a:xfrm>
            <a:off x="523230" y="5660303"/>
            <a:ext cx="268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3:</a:t>
            </a:r>
            <a:r>
              <a:rPr lang="es-ES_tradnl" sz="1400" b="1" dirty="0">
                <a:solidFill>
                  <a:srgbClr val="C00000"/>
                </a:solidFill>
              </a:rPr>
              <a:t> “El Tribunal del Jurado”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</a:t>
            </a:r>
            <a:r>
              <a:rPr lang="es-ES_tradnl" sz="86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en tu convenio”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09158" y="1772816"/>
            <a:ext cx="8075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i="1" dirty="0"/>
              <a:t>¿Qué sanciones están previstas en tu convenio según el tipo de falta?</a:t>
            </a:r>
          </a:p>
          <a:p>
            <a:endParaRPr lang="es-ES_tradnl" sz="2800" i="1" dirty="0"/>
          </a:p>
          <a:p>
            <a:endParaRPr lang="es-ES_tradnl" sz="2800" i="1" dirty="0"/>
          </a:p>
          <a:p>
            <a:endParaRPr lang="es-ES_tradnl" sz="2800" i="1" dirty="0"/>
          </a:p>
          <a:p>
            <a:r>
              <a:rPr lang="es-ES_tradnl" sz="2800" i="1" dirty="0"/>
              <a:t>¿Qué indica respecto a la prescripción de faltas?</a:t>
            </a:r>
            <a:endParaRPr lang="es-ES" sz="2800" i="1" dirty="0"/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Historia del Derecho del Trabajo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Fuentes del Derecho del Trabajo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57682" y="3900277"/>
            <a:ext cx="8213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poder de dirección y disciplinario de la empresa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relación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Derechos y deberes laborales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771009" y="4441035"/>
            <a:ext cx="8213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Los tribunales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CuadroTexto"/>
          <p:cNvSpPr txBox="1"/>
          <p:nvPr/>
        </p:nvSpPr>
        <p:spPr>
          <a:xfrm>
            <a:off x="347697" y="1331041"/>
            <a:ext cx="36005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Edad Media</a:t>
            </a:r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Revolución Industrial (XVIII-XIX)</a:t>
            </a:r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q"/>
            </a:pPr>
            <a:r>
              <a:rPr lang="es-ES_tradnl" dirty="0"/>
              <a:t>Presión del movimiento obrero</a:t>
            </a:r>
          </a:p>
        </p:txBody>
      </p:sp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Historia del Derecho del Trabajo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317" y="1134121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Relaciones laborales </a:t>
            </a:r>
            <a:r>
              <a:rPr lang="es-ES_tradnl" dirty="0">
                <a:solidFill>
                  <a:prstClr val="black"/>
                </a:solidFill>
              </a:rPr>
              <a:t>hasta que surge el Derecho del Trabajo y </a:t>
            </a:r>
            <a:r>
              <a:rPr lang="es-ES_tradnl" b="1" dirty="0">
                <a:solidFill>
                  <a:prstClr val="black"/>
                </a:solidFill>
              </a:rPr>
              <a:t>el contrato de trabajo</a:t>
            </a:r>
          </a:p>
        </p:txBody>
      </p:sp>
      <p:sp>
        <p:nvSpPr>
          <p:cNvPr id="21" name="20 Flecha derecha"/>
          <p:cNvSpPr/>
          <p:nvPr/>
        </p:nvSpPr>
        <p:spPr>
          <a:xfrm>
            <a:off x="1969585" y="1916832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2642208" y="1840178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Siervos </a:t>
            </a:r>
            <a:r>
              <a:rPr lang="es-ES_tradnl" u="sng" dirty="0">
                <a:solidFill>
                  <a:prstClr val="black"/>
                </a:solidFill>
              </a:rPr>
              <a:t>obligados</a:t>
            </a:r>
            <a:r>
              <a:rPr lang="es-ES_tradnl" dirty="0">
                <a:solidFill>
                  <a:prstClr val="black"/>
                </a:solidFill>
              </a:rPr>
              <a:t> a trabajar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7" name="26 Flecha derecha"/>
          <p:cNvSpPr/>
          <p:nvPr/>
        </p:nvSpPr>
        <p:spPr>
          <a:xfrm>
            <a:off x="3784333" y="2843061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4408836" y="2742879"/>
            <a:ext cx="4610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Contrato de arrendamiento de servicios 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Los empresarios imponían las condiciones de trabajo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3825651" y="3851071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4463033" y="3751203"/>
            <a:ext cx="4631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Intervención del Estado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Aprueban leyes para proteger al trabajador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Nació el </a:t>
            </a:r>
            <a:r>
              <a:rPr lang="es-ES_tradnl" b="1" dirty="0">
                <a:solidFill>
                  <a:prstClr val="black"/>
                </a:solidFill>
              </a:rPr>
              <a:t>contrato de trabajo</a:t>
            </a:r>
          </a:p>
          <a:p>
            <a:pPr lvl="0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39551" y="5233567"/>
            <a:ext cx="21026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Derecho del Trabajo</a:t>
            </a:r>
            <a:endParaRPr lang="es-ES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482743" y="5048901"/>
            <a:ext cx="173732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Pública </a:t>
            </a:r>
            <a:r>
              <a:rPr lang="es-ES_tradnl" dirty="0">
                <a:sym typeface="Wingdings" panose="05000000000000000000" pitchFamily="2" charset="2"/>
              </a:rPr>
              <a:t> leyes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97834" y="5513424"/>
            <a:ext cx="431452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Privada </a:t>
            </a:r>
            <a:r>
              <a:rPr lang="es-ES_tradnl" dirty="0">
                <a:sym typeface="Wingdings" panose="05000000000000000000" pitchFamily="2" charset="2"/>
              </a:rPr>
              <a:t> pacto de condiciones de trabajo</a:t>
            </a:r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2842148" y="511634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842148" y="560511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98530" y="1109485"/>
            <a:ext cx="171838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Requisitos </a:t>
            </a:r>
            <a:r>
              <a:rPr lang="es-ES_tradnl" dirty="0"/>
              <a:t>Relación laboral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2298809" y="132936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62302" y="1228084"/>
            <a:ext cx="9122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relación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98530" y="3140968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Relaciones NO laborales (excluidas)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8373" y="296814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973848" y="1168092"/>
            <a:ext cx="4610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</a:rPr>
              <a:t>Personal</a:t>
            </a:r>
            <a:r>
              <a:rPr lang="es-ES_tradnl" dirty="0">
                <a:solidFill>
                  <a:prstClr val="black"/>
                </a:solidFill>
              </a:rPr>
              <a:t>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acudir personalmente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Voluntario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nadie obligado</a:t>
            </a:r>
          </a:p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Retribuido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beneficio económico</a:t>
            </a: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Dependiente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instrucciones de la empresa</a:t>
            </a:r>
          </a:p>
          <a:p>
            <a:pPr marL="285750" lvl="0" indent="-285750">
              <a:buFontTx/>
              <a:buChar char="-"/>
            </a:pP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Cuenta ajena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salario fijo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8373" y="33523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1908372" y="376406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1893212" y="417587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1893212" y="45750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1908371" y="500832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1908370" y="544155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11131" y="3260702"/>
            <a:ext cx="445832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Prestaciones personales que sean obligatorias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508213" y="4084192"/>
            <a:ext cx="645627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Trabajos familiares, segundo grado que convivan con el empresario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526072" y="5349868"/>
            <a:ext cx="137921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Autónomos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526072" y="4915349"/>
            <a:ext cx="389553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comerciales (100% comisión)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11131" y="2854484"/>
            <a:ext cx="137921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Funcionarios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511130" y="4483394"/>
            <a:ext cx="299697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Consejeros de las sociedades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26073" y="3672381"/>
            <a:ext cx="50950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Trabajos de amistad, buena vecindad o benevolencia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1908369" y="58540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523397" y="5762398"/>
            <a:ext cx="444605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Transportistas con autorización administrativa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46999" y="1054022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Relaciones laborales especiales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09792" y="105402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>
            <a:off x="1909792" y="138209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25983" y="965253"/>
            <a:ext cx="127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Directivos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46896" y="194333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Deportistas profesionales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896609" y="3616070"/>
            <a:ext cx="40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Excluidos de la relación laboral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6467" y="4509120"/>
            <a:ext cx="779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Trabajadores por cuenta propia (tener un negocio)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Cónyuge y familiares (hasta segundo grado) que colaboren en el negocio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Profesionales en colegio profesional (abogados, economistas, psicólogos…)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/>
              <a:t>Administradores y consejeros de las SL y SA con control efectivo de la empresa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relación laboral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Flecha derecha"/>
          <p:cNvSpPr/>
          <p:nvPr/>
        </p:nvSpPr>
        <p:spPr>
          <a:xfrm>
            <a:off x="1909792" y="171016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44 Flecha derecha"/>
          <p:cNvSpPr/>
          <p:nvPr/>
        </p:nvSpPr>
        <p:spPr>
          <a:xfrm>
            <a:off x="1909792" y="20382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525983" y="1293323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Servicio de hogar familiar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525982" y="1621394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Penados en cárceles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61962" y="2301568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Artistas espectáculos públicos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1909792" y="237121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5649302" y="105402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5649302" y="138209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265493" y="965253"/>
            <a:ext cx="254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Representantes comercio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286406" y="218063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Médicos residentes (MIR)</a:t>
            </a:r>
            <a:endParaRPr lang="es-ES" dirty="0"/>
          </a:p>
        </p:txBody>
      </p:sp>
      <p:sp>
        <p:nvSpPr>
          <p:cNvPr id="56" name="55 Flecha derecha"/>
          <p:cNvSpPr/>
          <p:nvPr/>
        </p:nvSpPr>
        <p:spPr>
          <a:xfrm>
            <a:off x="5676284" y="181180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Flecha derecha"/>
          <p:cNvSpPr/>
          <p:nvPr/>
        </p:nvSpPr>
        <p:spPr>
          <a:xfrm>
            <a:off x="5640664" y="22528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265493" y="1293323"/>
            <a:ext cx="28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Discapacitados</a:t>
            </a:r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98603" y="1639707"/>
            <a:ext cx="282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Menores en centros de internamiento</a:t>
            </a:r>
            <a:endParaRPr lang="es-ES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301472" y="2523510"/>
            <a:ext cx="25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Abogados en despachos profesionales</a:t>
            </a:r>
            <a:endParaRPr lang="es-ES" dirty="0"/>
          </a:p>
        </p:txBody>
      </p:sp>
      <p:sp>
        <p:nvSpPr>
          <p:cNvPr id="61" name="60 Flecha derecha"/>
          <p:cNvSpPr/>
          <p:nvPr/>
        </p:nvSpPr>
        <p:spPr>
          <a:xfrm>
            <a:off x="5640664" y="265488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76467" y="3400114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Régimen de Autónomos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57745" y="1597992"/>
            <a:ext cx="2398031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1ª) Normativa de la UE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755577" y="2184146"/>
            <a:ext cx="2389264" cy="353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2ª) Constitución Española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494033" y="2705825"/>
            <a:ext cx="2659966" cy="3627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3ª) Tratados internacionales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3538693" y="3214297"/>
            <a:ext cx="102616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4º) Leyes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3783887" y="3763476"/>
            <a:ext cx="1665477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5ª) Reglamentos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del derecho de trabajo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Normas o fuentes a aplicar en una relación laboral y jerarquía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2754262" y="4354723"/>
            <a:ext cx="2300685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6ª) Convenios colectivos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1687920" y="4914551"/>
            <a:ext cx="2272191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7ª) Contrato de trabajo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321630" y="5517232"/>
            <a:ext cx="2732579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8ª) Usos y costumbres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2561368" y="1575274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Obligatoria / Directivas/ mejorables por el país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164575" y="2171002"/>
            <a:ext cx="513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Derechos laborales (huelga, salario, convenio, </a:t>
            </a:r>
            <a:r>
              <a:rPr lang="es-ES_tradnl" dirty="0" err="1">
                <a:solidFill>
                  <a:prstClr val="black"/>
                </a:solidFill>
                <a:sym typeface="Wingdings" panose="05000000000000000000" pitchFamily="2" charset="2"/>
              </a:rPr>
              <a:t>etc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4220502" y="2697630"/>
            <a:ext cx="452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Convenios de la OIT /ratificados por el país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4564853" y="3205005"/>
            <a:ext cx="4327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Desarrollan la constitución (el Estatuto)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116796" y="3246353"/>
            <a:ext cx="34218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Orgánicas                      Tipos: 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</a:t>
            </a:r>
            <a:endParaRPr lang="es-ES_tradnl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Ordinarias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Real Decreto-legislativo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Real Decreto-Ley</a:t>
            </a:r>
          </a:p>
          <a:p>
            <a:pPr marL="285750" lvl="0" indent="-285750">
              <a:buFont typeface="Arial" charset="0"/>
              <a:buChar char="•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5458968" y="3724021"/>
            <a:ext cx="392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Real Decreto/ aprueba el Gobierno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5054947" y="4329062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Pacto privado sindicatos y empresarios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3971910" y="4914551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Pacto privado trabajador y empresario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3054208" y="5517232"/>
            <a:ext cx="540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Ninguna norma / costumbre local y profesional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57745" y="1803078"/>
            <a:ext cx="2987095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de jerarquía normativa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57745" y="2362945"/>
            <a:ext cx="2614055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de norma mínima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87762" y="2893230"/>
            <a:ext cx="3448133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Condición más beneficiosa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75115" y="3419383"/>
            <a:ext cx="2884717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Norma más favorable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75117" y="3968562"/>
            <a:ext cx="3623258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Irrenunciabilidad de derechos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del derecho de trabajo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Principios de aplicación de las fuentes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63690" y="4487047"/>
            <a:ext cx="3283972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Ppio. “indubio pro operario”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3157485" y="1804282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Normas superiores</a:t>
            </a: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por encima de inferiores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2785841" y="2389736"/>
            <a:ext cx="625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Las superiores marcan mínimos que inferiores pueden mejorar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635896" y="2902484"/>
            <a:ext cx="4303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El contrato mejore Estatuto o convenio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099681" y="3419383"/>
            <a:ext cx="5665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Dos normas del mismo rango, aplica la más beneficiosa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752132" y="3968562"/>
            <a:ext cx="501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 se puede pactar renunciar a sus derechos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447661" y="4466829"/>
            <a:ext cx="415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En caso de duda, a favor del trabajador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6" name="25 Rectángulo">
            <a:hlinkClick r:id="rId5"/>
          </p:cNvPr>
          <p:cNvSpPr/>
          <p:nvPr/>
        </p:nvSpPr>
        <p:spPr>
          <a:xfrm>
            <a:off x="955616" y="5493802"/>
            <a:ext cx="356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  <a:p>
            <a:pPr algn="ctr"/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03032" y="5668718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Derechos y deberes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00604"/>
              </p:ext>
            </p:extLst>
          </p:nvPr>
        </p:nvGraphicFramePr>
        <p:xfrm>
          <a:off x="390953" y="1268760"/>
          <a:ext cx="8284819" cy="335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Derechos</a:t>
                      </a:r>
                      <a:r>
                        <a:rPr lang="es-ES_tradnl" baseline="0" dirty="0"/>
                        <a:t> colectivos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Derechos individuales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Deberes</a:t>
                      </a:r>
                      <a:r>
                        <a:rPr lang="es-ES_tradnl" baseline="0" dirty="0"/>
                        <a:t> laborales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Sindicación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Huelga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Convenios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Conflicto colectivo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Reunión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Participar en la 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Elegir profesión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Ocupación</a:t>
                      </a:r>
                      <a:r>
                        <a:rPr lang="es-ES_tradnl" baseline="0" dirty="0"/>
                        <a:t> efectiva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Ascensos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Acudir a exámenes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Elegir turno de trabajo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_tradnl" baseline="0" dirty="0"/>
                        <a:t>      (estudios oficiales)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Igualdad y no discriminación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Intimidad y dignidad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Descanso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Remuneración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Actuar de buena fe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Actuar con diligencia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Mejora</a:t>
                      </a:r>
                      <a:r>
                        <a:rPr lang="es-ES_tradnl" baseline="0" dirty="0"/>
                        <a:t> de la productividad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No competencia desleal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Medidas de prevención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baseline="0" dirty="0"/>
                        <a:t>Cumplir órdenes e instrucciones del empresario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1219610" y="5141883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dirty="0">
                <a:solidFill>
                  <a:prstClr val="black"/>
                </a:solidFill>
              </a:rPr>
              <a:t>En caso de incumplimiento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 deberes  sanción o despido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5. El poder de dirección y disciplinario de la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68724262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91643" y="1099828"/>
            <a:ext cx="3363625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Seguridad o sospecha de robo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Presencia de representación de los trabajadores o de otro trabajador</a:t>
            </a:r>
            <a:endParaRPr lang="es-ES" sz="16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300814" y="3929149"/>
            <a:ext cx="2730199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Desprovistas de audio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Informar de su existencia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88103" y="4349931"/>
            <a:ext cx="2678481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Advertir previamente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Indicios evidentes y claros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Presencia de testigo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Baja laboral vigilancia por personal médico</a:t>
            </a:r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0493788">
            <a:off x="4995243" y="818717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03549" y="3437498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21266565">
            <a:off x="2882521" y="5212446"/>
            <a:ext cx="662244" cy="2332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1154737" y="2440591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903</Words>
  <Application>Microsoft Office PowerPoint</Application>
  <PresentationFormat>Presentación en pantalla (4:3)</PresentationFormat>
  <Paragraphs>209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169</cp:revision>
  <dcterms:created xsi:type="dcterms:W3CDTF">2013-09-12T06:29:10Z</dcterms:created>
  <dcterms:modified xsi:type="dcterms:W3CDTF">2017-09-01T05:13:56Z</dcterms:modified>
</cp:coreProperties>
</file>