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0"/>
  </p:notesMasterIdLst>
  <p:sldIdLst>
    <p:sldId id="301" r:id="rId2"/>
    <p:sldId id="257" r:id="rId3"/>
    <p:sldId id="283" r:id="rId4"/>
    <p:sldId id="258" r:id="rId5"/>
    <p:sldId id="314" r:id="rId6"/>
    <p:sldId id="315" r:id="rId7"/>
    <p:sldId id="316" r:id="rId8"/>
    <p:sldId id="317" r:id="rId9"/>
    <p:sldId id="259" r:id="rId10"/>
    <p:sldId id="260" r:id="rId11"/>
    <p:sldId id="263" r:id="rId12"/>
    <p:sldId id="304" r:id="rId13"/>
    <p:sldId id="274" r:id="rId14"/>
    <p:sldId id="302" r:id="rId15"/>
    <p:sldId id="318" r:id="rId16"/>
    <p:sldId id="319" r:id="rId17"/>
    <p:sldId id="320" r:id="rId18"/>
    <p:sldId id="321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F3597-F401-4E27-8B92-56B375ABE39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71AE44A-312D-4DDB-9892-F3798FD94F0B}">
      <dgm:prSet phldrT="[Texto]" custT="1"/>
      <dgm:spPr/>
      <dgm:t>
        <a:bodyPr/>
        <a:lstStyle/>
        <a:p>
          <a:r>
            <a:rPr lang="es-ES_tradnl" sz="1600" b="1" dirty="0"/>
            <a:t>Fijación del salario</a:t>
          </a:r>
          <a:endParaRPr lang="es-ES" sz="1600" b="1" dirty="0"/>
        </a:p>
      </dgm:t>
    </dgm:pt>
    <dgm:pt modelId="{88B2DCBC-47B3-49E8-BF5C-7FE65CDC00DD}" type="parTrans" cxnId="{7F3C1454-F853-49BE-AF77-B167891DC6BC}">
      <dgm:prSet/>
      <dgm:spPr/>
      <dgm:t>
        <a:bodyPr/>
        <a:lstStyle/>
        <a:p>
          <a:endParaRPr lang="es-ES" sz="1600" b="1"/>
        </a:p>
      </dgm:t>
    </dgm:pt>
    <dgm:pt modelId="{E408D20C-A3AA-41F9-9145-F38C8DF1BD08}" type="sibTrans" cxnId="{7F3C1454-F853-49BE-AF77-B167891DC6BC}">
      <dgm:prSet/>
      <dgm:spPr/>
      <dgm:t>
        <a:bodyPr/>
        <a:lstStyle/>
        <a:p>
          <a:endParaRPr lang="es-ES" sz="1600" b="1"/>
        </a:p>
      </dgm:t>
    </dgm:pt>
    <dgm:pt modelId="{31998DAD-4CE9-46CA-B93E-432F2E10CE75}">
      <dgm:prSet phldrT="[Texto]" custT="1"/>
      <dgm:spPr/>
      <dgm:t>
        <a:bodyPr/>
        <a:lstStyle/>
        <a:p>
          <a:r>
            <a:rPr lang="es-ES_tradnl" sz="1600" b="1" dirty="0"/>
            <a:t>Salario Mínimo Interprofesional</a:t>
          </a:r>
          <a:endParaRPr lang="es-ES" sz="1600" b="1" dirty="0"/>
        </a:p>
      </dgm:t>
    </dgm:pt>
    <dgm:pt modelId="{31D09612-DDF2-4308-9CBE-85FDFBD185FE}" type="parTrans" cxnId="{12710A29-0493-43E1-B2D7-A3D3D4AEFC2D}">
      <dgm:prSet/>
      <dgm:spPr/>
      <dgm:t>
        <a:bodyPr/>
        <a:lstStyle/>
        <a:p>
          <a:endParaRPr lang="es-ES" sz="1600" b="1"/>
        </a:p>
      </dgm:t>
    </dgm:pt>
    <dgm:pt modelId="{8BB11B4D-40B4-4B7F-A513-9901C49EC7CD}" type="sibTrans" cxnId="{12710A29-0493-43E1-B2D7-A3D3D4AEFC2D}">
      <dgm:prSet/>
      <dgm:spPr/>
      <dgm:t>
        <a:bodyPr/>
        <a:lstStyle/>
        <a:p>
          <a:endParaRPr lang="es-ES" sz="1600" b="1"/>
        </a:p>
      </dgm:t>
    </dgm:pt>
    <dgm:pt modelId="{B686E18B-F1E0-4174-9D8E-468C5ACDE173}">
      <dgm:prSet phldrT="[Texto]" custT="1"/>
      <dgm:spPr/>
      <dgm:t>
        <a:bodyPr/>
        <a:lstStyle/>
        <a:p>
          <a:r>
            <a:rPr lang="es-ES_tradnl" sz="1600" b="1" dirty="0"/>
            <a:t>Salario del Convenio Colectivo</a:t>
          </a:r>
          <a:endParaRPr lang="es-ES" sz="1600" b="1" dirty="0"/>
        </a:p>
      </dgm:t>
    </dgm:pt>
    <dgm:pt modelId="{4BD61F77-2FB2-408A-B30F-FB4DCCA500D3}" type="parTrans" cxnId="{F6978C28-9493-4B78-93F4-3E265A4FD00B}">
      <dgm:prSet/>
      <dgm:spPr/>
      <dgm:t>
        <a:bodyPr/>
        <a:lstStyle/>
        <a:p>
          <a:endParaRPr lang="es-ES" sz="1600" b="1"/>
        </a:p>
      </dgm:t>
    </dgm:pt>
    <dgm:pt modelId="{6D63B824-D50A-455C-AA99-1B312FFF3FBD}" type="sibTrans" cxnId="{F6978C28-9493-4B78-93F4-3E265A4FD00B}">
      <dgm:prSet/>
      <dgm:spPr/>
      <dgm:t>
        <a:bodyPr/>
        <a:lstStyle/>
        <a:p>
          <a:endParaRPr lang="es-ES" sz="1600" b="1"/>
        </a:p>
      </dgm:t>
    </dgm:pt>
    <dgm:pt modelId="{968F1168-CA9B-4F1D-A4FC-AF52FFE7FAF1}">
      <dgm:prSet phldrT="[Texto]" custT="1"/>
      <dgm:spPr/>
      <dgm:t>
        <a:bodyPr/>
        <a:lstStyle/>
        <a:p>
          <a:r>
            <a:rPr lang="es-ES_tradnl" sz="1600" b="1" dirty="0"/>
            <a:t>Salario del contrato de trabajo</a:t>
          </a:r>
          <a:endParaRPr lang="es-ES" sz="1600" b="1" dirty="0"/>
        </a:p>
      </dgm:t>
    </dgm:pt>
    <dgm:pt modelId="{7EF271F6-47BE-4A63-A245-087CAE1190BE}" type="parTrans" cxnId="{8802BF6D-751D-44E7-8567-A490D15A0B0A}">
      <dgm:prSet/>
      <dgm:spPr/>
      <dgm:t>
        <a:bodyPr/>
        <a:lstStyle/>
        <a:p>
          <a:endParaRPr lang="es-ES" sz="1600" b="1"/>
        </a:p>
      </dgm:t>
    </dgm:pt>
    <dgm:pt modelId="{BBE8CEE1-16A1-4C04-B67F-45FEAD115500}" type="sibTrans" cxnId="{8802BF6D-751D-44E7-8567-A490D15A0B0A}">
      <dgm:prSet/>
      <dgm:spPr/>
      <dgm:t>
        <a:bodyPr/>
        <a:lstStyle/>
        <a:p>
          <a:endParaRPr lang="es-ES" sz="1600" b="1"/>
        </a:p>
      </dgm:t>
    </dgm:pt>
    <dgm:pt modelId="{610A7657-8DA0-44FA-A1EA-809EEC252D4A}">
      <dgm:prSet phldrT="[Texto]" custT="1"/>
      <dgm:spPr/>
      <dgm:t>
        <a:bodyPr/>
        <a:lstStyle/>
        <a:p>
          <a:r>
            <a:rPr lang="es-ES_tradnl" sz="1600" b="1" dirty="0"/>
            <a:t>Modificación del salario</a:t>
          </a:r>
          <a:endParaRPr lang="es-ES" sz="1600" b="1" dirty="0"/>
        </a:p>
      </dgm:t>
    </dgm:pt>
    <dgm:pt modelId="{20F0C55A-731E-454B-A5F0-337577AF9174}" type="parTrans" cxnId="{B700ABE6-B6D5-4ECF-9765-65721EF6D1F4}">
      <dgm:prSet/>
      <dgm:spPr/>
      <dgm:t>
        <a:bodyPr/>
        <a:lstStyle/>
        <a:p>
          <a:endParaRPr lang="es-ES" sz="1600" b="1"/>
        </a:p>
      </dgm:t>
    </dgm:pt>
    <dgm:pt modelId="{E69CC19B-D17B-4397-BE8B-4B12D9AA68D4}" type="sibTrans" cxnId="{B700ABE6-B6D5-4ECF-9765-65721EF6D1F4}">
      <dgm:prSet/>
      <dgm:spPr/>
      <dgm:t>
        <a:bodyPr/>
        <a:lstStyle/>
        <a:p>
          <a:endParaRPr lang="es-ES" sz="1600" b="1"/>
        </a:p>
      </dgm:t>
    </dgm:pt>
    <dgm:pt modelId="{4DDF279B-AB66-4F6E-A03F-E7DFBACC743B}" type="pres">
      <dgm:prSet presAssocID="{964F3597-F401-4E27-8B92-56B375ABE3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1C4D94-CA8C-4AEE-8BA2-3A16A8521E3E}" type="pres">
      <dgm:prSet presAssocID="{071AE44A-312D-4DDB-9892-F3798FD94F0B}" presName="hierRoot1" presStyleCnt="0">
        <dgm:presLayoutVars>
          <dgm:hierBranch val="init"/>
        </dgm:presLayoutVars>
      </dgm:prSet>
      <dgm:spPr/>
    </dgm:pt>
    <dgm:pt modelId="{CFC9EE36-10DD-47C6-9D80-5907FDEFF212}" type="pres">
      <dgm:prSet presAssocID="{071AE44A-312D-4DDB-9892-F3798FD94F0B}" presName="rootComposite1" presStyleCnt="0"/>
      <dgm:spPr/>
    </dgm:pt>
    <dgm:pt modelId="{CAF4D5CC-0711-45C8-9465-BE41B9BC0574}" type="pres">
      <dgm:prSet presAssocID="{071AE44A-312D-4DDB-9892-F3798FD94F0B}" presName="rootText1" presStyleLbl="alignAcc1" presStyleIdx="0" presStyleCnt="0">
        <dgm:presLayoutVars>
          <dgm:chPref val="3"/>
        </dgm:presLayoutVars>
      </dgm:prSet>
      <dgm:spPr/>
    </dgm:pt>
    <dgm:pt modelId="{2A1D09E3-7BCC-4EA3-9B8E-C41ABFE6C509}" type="pres">
      <dgm:prSet presAssocID="{071AE44A-312D-4DDB-9892-F3798FD94F0B}" presName="topArc1" presStyleLbl="parChTrans1D1" presStyleIdx="0" presStyleCnt="10"/>
      <dgm:spPr/>
    </dgm:pt>
    <dgm:pt modelId="{AE1FFC16-12B4-4FF3-BE36-3217D7E19ABA}" type="pres">
      <dgm:prSet presAssocID="{071AE44A-312D-4DDB-9892-F3798FD94F0B}" presName="bottomArc1" presStyleLbl="parChTrans1D1" presStyleIdx="1" presStyleCnt="10"/>
      <dgm:spPr/>
    </dgm:pt>
    <dgm:pt modelId="{DD7D6CAE-94D9-4C75-8024-80D47CAD7C08}" type="pres">
      <dgm:prSet presAssocID="{071AE44A-312D-4DDB-9892-F3798FD94F0B}" presName="topConnNode1" presStyleLbl="node1" presStyleIdx="0" presStyleCnt="0"/>
      <dgm:spPr/>
    </dgm:pt>
    <dgm:pt modelId="{D7DDED78-EB90-44DA-BD77-B4622AC2BEF4}" type="pres">
      <dgm:prSet presAssocID="{071AE44A-312D-4DDB-9892-F3798FD94F0B}" presName="hierChild2" presStyleCnt="0"/>
      <dgm:spPr/>
    </dgm:pt>
    <dgm:pt modelId="{0D7337F5-120A-4743-9FA5-AFF984543B19}" type="pres">
      <dgm:prSet presAssocID="{31D09612-DDF2-4308-9CBE-85FDFBD185FE}" presName="Name28" presStyleLbl="parChTrans1D2" presStyleIdx="0" presStyleCnt="4"/>
      <dgm:spPr/>
    </dgm:pt>
    <dgm:pt modelId="{2583AF57-857A-4234-B981-BDB03E8AB774}" type="pres">
      <dgm:prSet presAssocID="{31998DAD-4CE9-46CA-B93E-432F2E10CE75}" presName="hierRoot2" presStyleCnt="0">
        <dgm:presLayoutVars>
          <dgm:hierBranch val="init"/>
        </dgm:presLayoutVars>
      </dgm:prSet>
      <dgm:spPr/>
    </dgm:pt>
    <dgm:pt modelId="{745BE98B-4AE6-4A60-A034-D9D02F2FF0B0}" type="pres">
      <dgm:prSet presAssocID="{31998DAD-4CE9-46CA-B93E-432F2E10CE75}" presName="rootComposite2" presStyleCnt="0"/>
      <dgm:spPr/>
    </dgm:pt>
    <dgm:pt modelId="{91762619-DFE3-4B50-8703-CB8E17F5EDAD}" type="pres">
      <dgm:prSet presAssocID="{31998DAD-4CE9-46CA-B93E-432F2E10CE75}" presName="rootText2" presStyleLbl="alignAcc1" presStyleIdx="0" presStyleCnt="0">
        <dgm:presLayoutVars>
          <dgm:chPref val="3"/>
        </dgm:presLayoutVars>
      </dgm:prSet>
      <dgm:spPr/>
    </dgm:pt>
    <dgm:pt modelId="{4A67DEA9-3974-4064-A547-E6C90ED38F8E}" type="pres">
      <dgm:prSet presAssocID="{31998DAD-4CE9-46CA-B93E-432F2E10CE75}" presName="topArc2" presStyleLbl="parChTrans1D1" presStyleIdx="2" presStyleCnt="10"/>
      <dgm:spPr/>
    </dgm:pt>
    <dgm:pt modelId="{B99C1CCB-DC69-40D9-93F9-B4674B866E47}" type="pres">
      <dgm:prSet presAssocID="{31998DAD-4CE9-46CA-B93E-432F2E10CE75}" presName="bottomArc2" presStyleLbl="parChTrans1D1" presStyleIdx="3" presStyleCnt="10"/>
      <dgm:spPr/>
    </dgm:pt>
    <dgm:pt modelId="{0C9C54B0-C4AE-439E-9766-AB8A2115F3A0}" type="pres">
      <dgm:prSet presAssocID="{31998DAD-4CE9-46CA-B93E-432F2E10CE75}" presName="topConnNode2" presStyleLbl="node2" presStyleIdx="0" presStyleCnt="0"/>
      <dgm:spPr/>
    </dgm:pt>
    <dgm:pt modelId="{AD23D0B0-9674-4CD0-9163-480243BCF608}" type="pres">
      <dgm:prSet presAssocID="{31998DAD-4CE9-46CA-B93E-432F2E10CE75}" presName="hierChild4" presStyleCnt="0"/>
      <dgm:spPr/>
    </dgm:pt>
    <dgm:pt modelId="{FC449ABB-557A-4D90-94C1-B7CEDFE280BB}" type="pres">
      <dgm:prSet presAssocID="{31998DAD-4CE9-46CA-B93E-432F2E10CE75}" presName="hierChild5" presStyleCnt="0"/>
      <dgm:spPr/>
    </dgm:pt>
    <dgm:pt modelId="{883D68C9-81E4-43A6-B373-9DCE92E8ECE6}" type="pres">
      <dgm:prSet presAssocID="{4BD61F77-2FB2-408A-B30F-FB4DCCA500D3}" presName="Name28" presStyleLbl="parChTrans1D2" presStyleIdx="1" presStyleCnt="4"/>
      <dgm:spPr/>
    </dgm:pt>
    <dgm:pt modelId="{C195757F-85EB-4E32-9626-6BC9B37BEAB7}" type="pres">
      <dgm:prSet presAssocID="{B686E18B-F1E0-4174-9D8E-468C5ACDE173}" presName="hierRoot2" presStyleCnt="0">
        <dgm:presLayoutVars>
          <dgm:hierBranch val="init"/>
        </dgm:presLayoutVars>
      </dgm:prSet>
      <dgm:spPr/>
    </dgm:pt>
    <dgm:pt modelId="{5433EB37-511A-4410-AE75-62803D85B7FA}" type="pres">
      <dgm:prSet presAssocID="{B686E18B-F1E0-4174-9D8E-468C5ACDE173}" presName="rootComposite2" presStyleCnt="0"/>
      <dgm:spPr/>
    </dgm:pt>
    <dgm:pt modelId="{5821889E-2E4F-4A93-B454-44F8DDE75769}" type="pres">
      <dgm:prSet presAssocID="{B686E18B-F1E0-4174-9D8E-468C5ACDE173}" presName="rootText2" presStyleLbl="alignAcc1" presStyleIdx="0" presStyleCnt="0">
        <dgm:presLayoutVars>
          <dgm:chPref val="3"/>
        </dgm:presLayoutVars>
      </dgm:prSet>
      <dgm:spPr/>
    </dgm:pt>
    <dgm:pt modelId="{6B15E928-4B1C-4BD1-8D8F-A66C16A6FD55}" type="pres">
      <dgm:prSet presAssocID="{B686E18B-F1E0-4174-9D8E-468C5ACDE173}" presName="topArc2" presStyleLbl="parChTrans1D1" presStyleIdx="4" presStyleCnt="10"/>
      <dgm:spPr/>
    </dgm:pt>
    <dgm:pt modelId="{B638108D-7894-436F-98B2-55F21C703910}" type="pres">
      <dgm:prSet presAssocID="{B686E18B-F1E0-4174-9D8E-468C5ACDE173}" presName="bottomArc2" presStyleLbl="parChTrans1D1" presStyleIdx="5" presStyleCnt="10"/>
      <dgm:spPr/>
    </dgm:pt>
    <dgm:pt modelId="{38890D4B-D270-4EC2-910A-4165FFF272DD}" type="pres">
      <dgm:prSet presAssocID="{B686E18B-F1E0-4174-9D8E-468C5ACDE173}" presName="topConnNode2" presStyleLbl="node2" presStyleIdx="0" presStyleCnt="0"/>
      <dgm:spPr/>
    </dgm:pt>
    <dgm:pt modelId="{D7E0FAB9-136C-4184-BDCC-A2D607A32A84}" type="pres">
      <dgm:prSet presAssocID="{B686E18B-F1E0-4174-9D8E-468C5ACDE173}" presName="hierChild4" presStyleCnt="0"/>
      <dgm:spPr/>
    </dgm:pt>
    <dgm:pt modelId="{A675C23B-33E8-4D25-8E15-8BDBB3E1A6FE}" type="pres">
      <dgm:prSet presAssocID="{B686E18B-F1E0-4174-9D8E-468C5ACDE173}" presName="hierChild5" presStyleCnt="0"/>
      <dgm:spPr/>
    </dgm:pt>
    <dgm:pt modelId="{80FB18D9-F55E-4436-8E4C-FF5FCD5A2141}" type="pres">
      <dgm:prSet presAssocID="{7EF271F6-47BE-4A63-A245-087CAE1190BE}" presName="Name28" presStyleLbl="parChTrans1D2" presStyleIdx="2" presStyleCnt="4"/>
      <dgm:spPr/>
    </dgm:pt>
    <dgm:pt modelId="{C1E27F8D-998E-4DA9-931D-336F7A359AFC}" type="pres">
      <dgm:prSet presAssocID="{968F1168-CA9B-4F1D-A4FC-AF52FFE7FAF1}" presName="hierRoot2" presStyleCnt="0">
        <dgm:presLayoutVars>
          <dgm:hierBranch val="init"/>
        </dgm:presLayoutVars>
      </dgm:prSet>
      <dgm:spPr/>
    </dgm:pt>
    <dgm:pt modelId="{66299362-8AF7-4697-AA60-2DC7B137029F}" type="pres">
      <dgm:prSet presAssocID="{968F1168-CA9B-4F1D-A4FC-AF52FFE7FAF1}" presName="rootComposite2" presStyleCnt="0"/>
      <dgm:spPr/>
    </dgm:pt>
    <dgm:pt modelId="{0FD3DC4B-6552-41C5-BFD5-CC6CCBD14B3C}" type="pres">
      <dgm:prSet presAssocID="{968F1168-CA9B-4F1D-A4FC-AF52FFE7FAF1}" presName="rootText2" presStyleLbl="alignAcc1" presStyleIdx="0" presStyleCnt="0">
        <dgm:presLayoutVars>
          <dgm:chPref val="3"/>
        </dgm:presLayoutVars>
      </dgm:prSet>
      <dgm:spPr/>
    </dgm:pt>
    <dgm:pt modelId="{CA0740CF-1498-405F-8559-ECD85DADE0FC}" type="pres">
      <dgm:prSet presAssocID="{968F1168-CA9B-4F1D-A4FC-AF52FFE7FAF1}" presName="topArc2" presStyleLbl="parChTrans1D1" presStyleIdx="6" presStyleCnt="10"/>
      <dgm:spPr/>
    </dgm:pt>
    <dgm:pt modelId="{D0907557-0D34-4083-B7C4-87B10EB32B84}" type="pres">
      <dgm:prSet presAssocID="{968F1168-CA9B-4F1D-A4FC-AF52FFE7FAF1}" presName="bottomArc2" presStyleLbl="parChTrans1D1" presStyleIdx="7" presStyleCnt="10"/>
      <dgm:spPr/>
    </dgm:pt>
    <dgm:pt modelId="{26B68A8D-7BE4-48AC-B8BA-DEFCBFE6B46C}" type="pres">
      <dgm:prSet presAssocID="{968F1168-CA9B-4F1D-A4FC-AF52FFE7FAF1}" presName="topConnNode2" presStyleLbl="node2" presStyleIdx="0" presStyleCnt="0"/>
      <dgm:spPr/>
    </dgm:pt>
    <dgm:pt modelId="{18AC4C49-632D-4CCD-B814-77D34BB0326A}" type="pres">
      <dgm:prSet presAssocID="{968F1168-CA9B-4F1D-A4FC-AF52FFE7FAF1}" presName="hierChild4" presStyleCnt="0"/>
      <dgm:spPr/>
    </dgm:pt>
    <dgm:pt modelId="{82A51D28-7BB7-43C6-8436-CD69F0DAAE93}" type="pres">
      <dgm:prSet presAssocID="{968F1168-CA9B-4F1D-A4FC-AF52FFE7FAF1}" presName="hierChild5" presStyleCnt="0"/>
      <dgm:spPr/>
    </dgm:pt>
    <dgm:pt modelId="{7D94EFEB-3216-4662-B325-2C482A37C1A6}" type="pres">
      <dgm:prSet presAssocID="{20F0C55A-731E-454B-A5F0-337577AF9174}" presName="Name28" presStyleLbl="parChTrans1D2" presStyleIdx="3" presStyleCnt="4"/>
      <dgm:spPr/>
    </dgm:pt>
    <dgm:pt modelId="{9E3D9A17-B417-4FAA-B648-9769C5E220CA}" type="pres">
      <dgm:prSet presAssocID="{610A7657-8DA0-44FA-A1EA-809EEC252D4A}" presName="hierRoot2" presStyleCnt="0">
        <dgm:presLayoutVars>
          <dgm:hierBranch val="init"/>
        </dgm:presLayoutVars>
      </dgm:prSet>
      <dgm:spPr/>
    </dgm:pt>
    <dgm:pt modelId="{3AAE55AF-87D9-44EF-B347-110A9E8B679A}" type="pres">
      <dgm:prSet presAssocID="{610A7657-8DA0-44FA-A1EA-809EEC252D4A}" presName="rootComposite2" presStyleCnt="0"/>
      <dgm:spPr/>
    </dgm:pt>
    <dgm:pt modelId="{603552A7-ADB0-48C6-BAC5-E1E07BEEBE15}" type="pres">
      <dgm:prSet presAssocID="{610A7657-8DA0-44FA-A1EA-809EEC252D4A}" presName="rootText2" presStyleLbl="alignAcc1" presStyleIdx="0" presStyleCnt="0">
        <dgm:presLayoutVars>
          <dgm:chPref val="3"/>
        </dgm:presLayoutVars>
      </dgm:prSet>
      <dgm:spPr/>
    </dgm:pt>
    <dgm:pt modelId="{F815CE7D-FD0C-4023-9F60-5AFE5C530032}" type="pres">
      <dgm:prSet presAssocID="{610A7657-8DA0-44FA-A1EA-809EEC252D4A}" presName="topArc2" presStyleLbl="parChTrans1D1" presStyleIdx="8" presStyleCnt="10"/>
      <dgm:spPr/>
    </dgm:pt>
    <dgm:pt modelId="{FE76B1FC-A12D-4F8E-A384-D6AA36C37737}" type="pres">
      <dgm:prSet presAssocID="{610A7657-8DA0-44FA-A1EA-809EEC252D4A}" presName="bottomArc2" presStyleLbl="parChTrans1D1" presStyleIdx="9" presStyleCnt="10"/>
      <dgm:spPr/>
    </dgm:pt>
    <dgm:pt modelId="{37DF847D-EB38-4980-BF7E-4CEF5090E316}" type="pres">
      <dgm:prSet presAssocID="{610A7657-8DA0-44FA-A1EA-809EEC252D4A}" presName="topConnNode2" presStyleLbl="node2" presStyleIdx="0" presStyleCnt="0"/>
      <dgm:spPr/>
    </dgm:pt>
    <dgm:pt modelId="{A4DFAA62-6503-4A9A-B77D-11205F6E9E5A}" type="pres">
      <dgm:prSet presAssocID="{610A7657-8DA0-44FA-A1EA-809EEC252D4A}" presName="hierChild4" presStyleCnt="0"/>
      <dgm:spPr/>
    </dgm:pt>
    <dgm:pt modelId="{29665A86-E026-4AA3-A806-8609477D0DEB}" type="pres">
      <dgm:prSet presAssocID="{610A7657-8DA0-44FA-A1EA-809EEC252D4A}" presName="hierChild5" presStyleCnt="0"/>
      <dgm:spPr/>
    </dgm:pt>
    <dgm:pt modelId="{C748693E-867C-4E15-925F-118153B4D8EB}" type="pres">
      <dgm:prSet presAssocID="{071AE44A-312D-4DDB-9892-F3798FD94F0B}" presName="hierChild3" presStyleCnt="0"/>
      <dgm:spPr/>
    </dgm:pt>
  </dgm:ptLst>
  <dgm:cxnLst>
    <dgm:cxn modelId="{E353C410-22BB-4022-BDD5-1802857BAE14}" type="presOf" srcId="{968F1168-CA9B-4F1D-A4FC-AF52FFE7FAF1}" destId="{26B68A8D-7BE4-48AC-B8BA-DEFCBFE6B46C}" srcOrd="1" destOrd="0" presId="urn:microsoft.com/office/officeart/2008/layout/HalfCircleOrganizationChart"/>
    <dgm:cxn modelId="{0ECFDB19-DA32-40DA-BE8C-992F987FF560}" type="presOf" srcId="{31998DAD-4CE9-46CA-B93E-432F2E10CE75}" destId="{91762619-DFE3-4B50-8703-CB8E17F5EDAD}" srcOrd="0" destOrd="0" presId="urn:microsoft.com/office/officeart/2008/layout/HalfCircleOrganizationChart"/>
    <dgm:cxn modelId="{D1B5B721-722C-422D-8554-F2D72DC0E8A8}" type="presOf" srcId="{968F1168-CA9B-4F1D-A4FC-AF52FFE7FAF1}" destId="{0FD3DC4B-6552-41C5-BFD5-CC6CCBD14B3C}" srcOrd="0" destOrd="0" presId="urn:microsoft.com/office/officeart/2008/layout/HalfCircleOrganizationChart"/>
    <dgm:cxn modelId="{0FE0DE24-A8AF-48A1-B468-7EC906FF166B}" type="presOf" srcId="{071AE44A-312D-4DDB-9892-F3798FD94F0B}" destId="{CAF4D5CC-0711-45C8-9465-BE41B9BC0574}" srcOrd="0" destOrd="0" presId="urn:microsoft.com/office/officeart/2008/layout/HalfCircleOrganizationChart"/>
    <dgm:cxn modelId="{F6978C28-9493-4B78-93F4-3E265A4FD00B}" srcId="{071AE44A-312D-4DDB-9892-F3798FD94F0B}" destId="{B686E18B-F1E0-4174-9D8E-468C5ACDE173}" srcOrd="1" destOrd="0" parTransId="{4BD61F77-2FB2-408A-B30F-FB4DCCA500D3}" sibTransId="{6D63B824-D50A-455C-AA99-1B312FFF3FBD}"/>
    <dgm:cxn modelId="{12710A29-0493-43E1-B2D7-A3D3D4AEFC2D}" srcId="{071AE44A-312D-4DDB-9892-F3798FD94F0B}" destId="{31998DAD-4CE9-46CA-B93E-432F2E10CE75}" srcOrd="0" destOrd="0" parTransId="{31D09612-DDF2-4308-9CBE-85FDFBD185FE}" sibTransId="{8BB11B4D-40B4-4B7F-A513-9901C49EC7CD}"/>
    <dgm:cxn modelId="{D80F9036-7B62-45CA-BA1D-E72EBB0BDE49}" type="presOf" srcId="{610A7657-8DA0-44FA-A1EA-809EEC252D4A}" destId="{37DF847D-EB38-4980-BF7E-4CEF5090E316}" srcOrd="1" destOrd="0" presId="urn:microsoft.com/office/officeart/2008/layout/HalfCircleOrganizationChart"/>
    <dgm:cxn modelId="{1EF1A53D-28A2-459D-9BD1-A566EA673FFE}" type="presOf" srcId="{610A7657-8DA0-44FA-A1EA-809EEC252D4A}" destId="{603552A7-ADB0-48C6-BAC5-E1E07BEEBE15}" srcOrd="0" destOrd="0" presId="urn:microsoft.com/office/officeart/2008/layout/HalfCircleOrganizationChart"/>
    <dgm:cxn modelId="{B71A2648-415D-49C9-B35A-C55EBF1CA8B7}" type="presOf" srcId="{B686E18B-F1E0-4174-9D8E-468C5ACDE173}" destId="{38890D4B-D270-4EC2-910A-4165FFF272DD}" srcOrd="1" destOrd="0" presId="urn:microsoft.com/office/officeart/2008/layout/HalfCircleOrganizationChart"/>
    <dgm:cxn modelId="{8802BF6D-751D-44E7-8567-A490D15A0B0A}" srcId="{071AE44A-312D-4DDB-9892-F3798FD94F0B}" destId="{968F1168-CA9B-4F1D-A4FC-AF52FFE7FAF1}" srcOrd="2" destOrd="0" parTransId="{7EF271F6-47BE-4A63-A245-087CAE1190BE}" sibTransId="{BBE8CEE1-16A1-4C04-B67F-45FEAD115500}"/>
    <dgm:cxn modelId="{08F92772-F776-40B3-A38B-FA72EAAD8FB1}" type="presOf" srcId="{31998DAD-4CE9-46CA-B93E-432F2E10CE75}" destId="{0C9C54B0-C4AE-439E-9766-AB8A2115F3A0}" srcOrd="1" destOrd="0" presId="urn:microsoft.com/office/officeart/2008/layout/HalfCircleOrganizationChart"/>
    <dgm:cxn modelId="{7F3C1454-F853-49BE-AF77-B167891DC6BC}" srcId="{964F3597-F401-4E27-8B92-56B375ABE39A}" destId="{071AE44A-312D-4DDB-9892-F3798FD94F0B}" srcOrd="0" destOrd="0" parTransId="{88B2DCBC-47B3-49E8-BF5C-7FE65CDC00DD}" sibTransId="{E408D20C-A3AA-41F9-9145-F38C8DF1BD08}"/>
    <dgm:cxn modelId="{64C70383-FCA1-469E-AEE9-D7B9B2743CD3}" type="presOf" srcId="{B686E18B-F1E0-4174-9D8E-468C5ACDE173}" destId="{5821889E-2E4F-4A93-B454-44F8DDE75769}" srcOrd="0" destOrd="0" presId="urn:microsoft.com/office/officeart/2008/layout/HalfCircleOrganizationChart"/>
    <dgm:cxn modelId="{839A5098-8E7F-432E-B3C6-987AF797052E}" type="presOf" srcId="{071AE44A-312D-4DDB-9892-F3798FD94F0B}" destId="{DD7D6CAE-94D9-4C75-8024-80D47CAD7C08}" srcOrd="1" destOrd="0" presId="urn:microsoft.com/office/officeart/2008/layout/HalfCircleOrganizationChart"/>
    <dgm:cxn modelId="{B94DACB2-A54D-4139-80EA-B2BCF241AFBB}" type="presOf" srcId="{31D09612-DDF2-4308-9CBE-85FDFBD185FE}" destId="{0D7337F5-120A-4743-9FA5-AFF984543B19}" srcOrd="0" destOrd="0" presId="urn:microsoft.com/office/officeart/2008/layout/HalfCircleOrganizationChart"/>
    <dgm:cxn modelId="{BBBF68D0-0368-4EB3-9F69-2F3F4E58780B}" type="presOf" srcId="{7EF271F6-47BE-4A63-A245-087CAE1190BE}" destId="{80FB18D9-F55E-4436-8E4C-FF5FCD5A2141}" srcOrd="0" destOrd="0" presId="urn:microsoft.com/office/officeart/2008/layout/HalfCircleOrganizationChart"/>
    <dgm:cxn modelId="{70A92EDE-21E4-413D-B851-C8B4BF963EA3}" type="presOf" srcId="{4BD61F77-2FB2-408A-B30F-FB4DCCA500D3}" destId="{883D68C9-81E4-43A6-B373-9DCE92E8ECE6}" srcOrd="0" destOrd="0" presId="urn:microsoft.com/office/officeart/2008/layout/HalfCircleOrganizationChart"/>
    <dgm:cxn modelId="{B700ABE6-B6D5-4ECF-9765-65721EF6D1F4}" srcId="{071AE44A-312D-4DDB-9892-F3798FD94F0B}" destId="{610A7657-8DA0-44FA-A1EA-809EEC252D4A}" srcOrd="3" destOrd="0" parTransId="{20F0C55A-731E-454B-A5F0-337577AF9174}" sibTransId="{E69CC19B-D17B-4397-BE8B-4B12D9AA68D4}"/>
    <dgm:cxn modelId="{49CC66F5-F436-4BAD-BB5F-416BD1176AA9}" type="presOf" srcId="{964F3597-F401-4E27-8B92-56B375ABE39A}" destId="{4DDF279B-AB66-4F6E-A03F-E7DFBACC743B}" srcOrd="0" destOrd="0" presId="urn:microsoft.com/office/officeart/2008/layout/HalfCircleOrganizationChart"/>
    <dgm:cxn modelId="{AFE37DF7-014D-491B-B46E-C983789D2897}" type="presOf" srcId="{20F0C55A-731E-454B-A5F0-337577AF9174}" destId="{7D94EFEB-3216-4662-B325-2C482A37C1A6}" srcOrd="0" destOrd="0" presId="urn:microsoft.com/office/officeart/2008/layout/HalfCircleOrganizationChart"/>
    <dgm:cxn modelId="{AB7A0E7B-E52C-4C40-A495-CC3CAC9116A6}" type="presParOf" srcId="{4DDF279B-AB66-4F6E-A03F-E7DFBACC743B}" destId="{461C4D94-CA8C-4AEE-8BA2-3A16A8521E3E}" srcOrd="0" destOrd="0" presId="urn:microsoft.com/office/officeart/2008/layout/HalfCircleOrganizationChart"/>
    <dgm:cxn modelId="{4A92F2C3-7DD2-49BE-BE83-C412496ED22A}" type="presParOf" srcId="{461C4D94-CA8C-4AEE-8BA2-3A16A8521E3E}" destId="{CFC9EE36-10DD-47C6-9D80-5907FDEFF212}" srcOrd="0" destOrd="0" presId="urn:microsoft.com/office/officeart/2008/layout/HalfCircleOrganizationChart"/>
    <dgm:cxn modelId="{090F5AB2-2556-4851-A96F-4A4B611132B9}" type="presParOf" srcId="{CFC9EE36-10DD-47C6-9D80-5907FDEFF212}" destId="{CAF4D5CC-0711-45C8-9465-BE41B9BC0574}" srcOrd="0" destOrd="0" presId="urn:microsoft.com/office/officeart/2008/layout/HalfCircleOrganizationChart"/>
    <dgm:cxn modelId="{D8106E73-A77C-4072-91FD-B206A3D566B1}" type="presParOf" srcId="{CFC9EE36-10DD-47C6-9D80-5907FDEFF212}" destId="{2A1D09E3-7BCC-4EA3-9B8E-C41ABFE6C509}" srcOrd="1" destOrd="0" presId="urn:microsoft.com/office/officeart/2008/layout/HalfCircleOrganizationChart"/>
    <dgm:cxn modelId="{B409BB0A-86C8-4DEC-A336-96D051F8830A}" type="presParOf" srcId="{CFC9EE36-10DD-47C6-9D80-5907FDEFF212}" destId="{AE1FFC16-12B4-4FF3-BE36-3217D7E19ABA}" srcOrd="2" destOrd="0" presId="urn:microsoft.com/office/officeart/2008/layout/HalfCircleOrganizationChart"/>
    <dgm:cxn modelId="{C88507F7-ACB4-4A4B-933B-7CA1A521865D}" type="presParOf" srcId="{CFC9EE36-10DD-47C6-9D80-5907FDEFF212}" destId="{DD7D6CAE-94D9-4C75-8024-80D47CAD7C08}" srcOrd="3" destOrd="0" presId="urn:microsoft.com/office/officeart/2008/layout/HalfCircleOrganizationChart"/>
    <dgm:cxn modelId="{2C4690DD-09A4-41A5-8B76-1FC1265C79A6}" type="presParOf" srcId="{461C4D94-CA8C-4AEE-8BA2-3A16A8521E3E}" destId="{D7DDED78-EB90-44DA-BD77-B4622AC2BEF4}" srcOrd="1" destOrd="0" presId="urn:microsoft.com/office/officeart/2008/layout/HalfCircleOrganizationChart"/>
    <dgm:cxn modelId="{38958CE9-7FE1-4A95-A9B9-1CCC51826951}" type="presParOf" srcId="{D7DDED78-EB90-44DA-BD77-B4622AC2BEF4}" destId="{0D7337F5-120A-4743-9FA5-AFF984543B19}" srcOrd="0" destOrd="0" presId="urn:microsoft.com/office/officeart/2008/layout/HalfCircleOrganizationChart"/>
    <dgm:cxn modelId="{2CBE2CD1-4478-460A-AFDA-FB0BF2D7F09B}" type="presParOf" srcId="{D7DDED78-EB90-44DA-BD77-B4622AC2BEF4}" destId="{2583AF57-857A-4234-B981-BDB03E8AB774}" srcOrd="1" destOrd="0" presId="urn:microsoft.com/office/officeart/2008/layout/HalfCircleOrganizationChart"/>
    <dgm:cxn modelId="{5F46B008-2E2E-43F7-8A5C-BB3A37613665}" type="presParOf" srcId="{2583AF57-857A-4234-B981-BDB03E8AB774}" destId="{745BE98B-4AE6-4A60-A034-D9D02F2FF0B0}" srcOrd="0" destOrd="0" presId="urn:microsoft.com/office/officeart/2008/layout/HalfCircleOrganizationChart"/>
    <dgm:cxn modelId="{E16610BF-61B8-4078-92F6-D6FB2585CCF4}" type="presParOf" srcId="{745BE98B-4AE6-4A60-A034-D9D02F2FF0B0}" destId="{91762619-DFE3-4B50-8703-CB8E17F5EDAD}" srcOrd="0" destOrd="0" presId="urn:microsoft.com/office/officeart/2008/layout/HalfCircleOrganizationChart"/>
    <dgm:cxn modelId="{BF895580-608C-4DC4-B3CA-DF4D202028D6}" type="presParOf" srcId="{745BE98B-4AE6-4A60-A034-D9D02F2FF0B0}" destId="{4A67DEA9-3974-4064-A547-E6C90ED38F8E}" srcOrd="1" destOrd="0" presId="urn:microsoft.com/office/officeart/2008/layout/HalfCircleOrganizationChart"/>
    <dgm:cxn modelId="{1996316F-3617-440F-AAE8-A2FF9810E948}" type="presParOf" srcId="{745BE98B-4AE6-4A60-A034-D9D02F2FF0B0}" destId="{B99C1CCB-DC69-40D9-93F9-B4674B866E47}" srcOrd="2" destOrd="0" presId="urn:microsoft.com/office/officeart/2008/layout/HalfCircleOrganizationChart"/>
    <dgm:cxn modelId="{6D909FB6-B810-4AC0-B89C-E067DE45C3DE}" type="presParOf" srcId="{745BE98B-4AE6-4A60-A034-D9D02F2FF0B0}" destId="{0C9C54B0-C4AE-439E-9766-AB8A2115F3A0}" srcOrd="3" destOrd="0" presId="urn:microsoft.com/office/officeart/2008/layout/HalfCircleOrganizationChart"/>
    <dgm:cxn modelId="{186EFCB6-C244-48C1-AA36-E743F2992523}" type="presParOf" srcId="{2583AF57-857A-4234-B981-BDB03E8AB774}" destId="{AD23D0B0-9674-4CD0-9163-480243BCF608}" srcOrd="1" destOrd="0" presId="urn:microsoft.com/office/officeart/2008/layout/HalfCircleOrganizationChart"/>
    <dgm:cxn modelId="{DFFEAB66-C17C-47FE-BE53-9E963DB6FC95}" type="presParOf" srcId="{2583AF57-857A-4234-B981-BDB03E8AB774}" destId="{FC449ABB-557A-4D90-94C1-B7CEDFE280BB}" srcOrd="2" destOrd="0" presId="urn:microsoft.com/office/officeart/2008/layout/HalfCircleOrganizationChart"/>
    <dgm:cxn modelId="{FFC7474F-679D-46F7-8140-6FF7F2092D60}" type="presParOf" srcId="{D7DDED78-EB90-44DA-BD77-B4622AC2BEF4}" destId="{883D68C9-81E4-43A6-B373-9DCE92E8ECE6}" srcOrd="2" destOrd="0" presId="urn:microsoft.com/office/officeart/2008/layout/HalfCircleOrganizationChart"/>
    <dgm:cxn modelId="{3EE44F9A-7246-4791-A7E2-D4C8BE58DDAE}" type="presParOf" srcId="{D7DDED78-EB90-44DA-BD77-B4622AC2BEF4}" destId="{C195757F-85EB-4E32-9626-6BC9B37BEAB7}" srcOrd="3" destOrd="0" presId="urn:microsoft.com/office/officeart/2008/layout/HalfCircleOrganizationChart"/>
    <dgm:cxn modelId="{ED612F41-ECE0-464B-AD58-CAF0E7899867}" type="presParOf" srcId="{C195757F-85EB-4E32-9626-6BC9B37BEAB7}" destId="{5433EB37-511A-4410-AE75-62803D85B7FA}" srcOrd="0" destOrd="0" presId="urn:microsoft.com/office/officeart/2008/layout/HalfCircleOrganizationChart"/>
    <dgm:cxn modelId="{1A071FF9-497A-45E9-95D7-844A2AD7E2FF}" type="presParOf" srcId="{5433EB37-511A-4410-AE75-62803D85B7FA}" destId="{5821889E-2E4F-4A93-B454-44F8DDE75769}" srcOrd="0" destOrd="0" presId="urn:microsoft.com/office/officeart/2008/layout/HalfCircleOrganizationChart"/>
    <dgm:cxn modelId="{0549D011-8D7A-471B-9285-97A37BE203E6}" type="presParOf" srcId="{5433EB37-511A-4410-AE75-62803D85B7FA}" destId="{6B15E928-4B1C-4BD1-8D8F-A66C16A6FD55}" srcOrd="1" destOrd="0" presId="urn:microsoft.com/office/officeart/2008/layout/HalfCircleOrganizationChart"/>
    <dgm:cxn modelId="{2CA5C71E-43A5-419A-BAF9-8672C4A28A7B}" type="presParOf" srcId="{5433EB37-511A-4410-AE75-62803D85B7FA}" destId="{B638108D-7894-436F-98B2-55F21C703910}" srcOrd="2" destOrd="0" presId="urn:microsoft.com/office/officeart/2008/layout/HalfCircleOrganizationChart"/>
    <dgm:cxn modelId="{BD945842-AF72-4BA7-A7DB-5C8680D32EF3}" type="presParOf" srcId="{5433EB37-511A-4410-AE75-62803D85B7FA}" destId="{38890D4B-D270-4EC2-910A-4165FFF272DD}" srcOrd="3" destOrd="0" presId="urn:microsoft.com/office/officeart/2008/layout/HalfCircleOrganizationChart"/>
    <dgm:cxn modelId="{2AD1FF00-8E34-42F3-A693-AA61A0195404}" type="presParOf" srcId="{C195757F-85EB-4E32-9626-6BC9B37BEAB7}" destId="{D7E0FAB9-136C-4184-BDCC-A2D607A32A84}" srcOrd="1" destOrd="0" presId="urn:microsoft.com/office/officeart/2008/layout/HalfCircleOrganizationChart"/>
    <dgm:cxn modelId="{442B9D22-7E9E-4B07-A2BB-C6145BBA8D1A}" type="presParOf" srcId="{C195757F-85EB-4E32-9626-6BC9B37BEAB7}" destId="{A675C23B-33E8-4D25-8E15-8BDBB3E1A6FE}" srcOrd="2" destOrd="0" presId="urn:microsoft.com/office/officeart/2008/layout/HalfCircleOrganizationChart"/>
    <dgm:cxn modelId="{32F98819-B30C-4376-89AD-3452EEF90869}" type="presParOf" srcId="{D7DDED78-EB90-44DA-BD77-B4622AC2BEF4}" destId="{80FB18D9-F55E-4436-8E4C-FF5FCD5A2141}" srcOrd="4" destOrd="0" presId="urn:microsoft.com/office/officeart/2008/layout/HalfCircleOrganizationChart"/>
    <dgm:cxn modelId="{DF51FEC7-D10F-48F2-81F9-63CA951A315D}" type="presParOf" srcId="{D7DDED78-EB90-44DA-BD77-B4622AC2BEF4}" destId="{C1E27F8D-998E-4DA9-931D-336F7A359AFC}" srcOrd="5" destOrd="0" presId="urn:microsoft.com/office/officeart/2008/layout/HalfCircleOrganizationChart"/>
    <dgm:cxn modelId="{EC6509C7-D48B-4A20-8ECB-C9CB5FEDE9BA}" type="presParOf" srcId="{C1E27F8D-998E-4DA9-931D-336F7A359AFC}" destId="{66299362-8AF7-4697-AA60-2DC7B137029F}" srcOrd="0" destOrd="0" presId="urn:microsoft.com/office/officeart/2008/layout/HalfCircleOrganizationChart"/>
    <dgm:cxn modelId="{63C46EC4-879C-4EDD-A1AE-7809DC114E81}" type="presParOf" srcId="{66299362-8AF7-4697-AA60-2DC7B137029F}" destId="{0FD3DC4B-6552-41C5-BFD5-CC6CCBD14B3C}" srcOrd="0" destOrd="0" presId="urn:microsoft.com/office/officeart/2008/layout/HalfCircleOrganizationChart"/>
    <dgm:cxn modelId="{A85F56F4-CA01-4D71-8E99-BA902FDC7E4F}" type="presParOf" srcId="{66299362-8AF7-4697-AA60-2DC7B137029F}" destId="{CA0740CF-1498-405F-8559-ECD85DADE0FC}" srcOrd="1" destOrd="0" presId="urn:microsoft.com/office/officeart/2008/layout/HalfCircleOrganizationChart"/>
    <dgm:cxn modelId="{7CCBA9D0-11AE-41CF-8D99-1A14C183BFF6}" type="presParOf" srcId="{66299362-8AF7-4697-AA60-2DC7B137029F}" destId="{D0907557-0D34-4083-B7C4-87B10EB32B84}" srcOrd="2" destOrd="0" presId="urn:microsoft.com/office/officeart/2008/layout/HalfCircleOrganizationChart"/>
    <dgm:cxn modelId="{6C07DE0F-A5B2-4541-9076-52C4E964095A}" type="presParOf" srcId="{66299362-8AF7-4697-AA60-2DC7B137029F}" destId="{26B68A8D-7BE4-48AC-B8BA-DEFCBFE6B46C}" srcOrd="3" destOrd="0" presId="urn:microsoft.com/office/officeart/2008/layout/HalfCircleOrganizationChart"/>
    <dgm:cxn modelId="{E782EBC6-7E1C-411C-9CD7-F54EB6A425C1}" type="presParOf" srcId="{C1E27F8D-998E-4DA9-931D-336F7A359AFC}" destId="{18AC4C49-632D-4CCD-B814-77D34BB0326A}" srcOrd="1" destOrd="0" presId="urn:microsoft.com/office/officeart/2008/layout/HalfCircleOrganizationChart"/>
    <dgm:cxn modelId="{9E2106BF-7203-455A-ABE7-F2D98949F4DB}" type="presParOf" srcId="{C1E27F8D-998E-4DA9-931D-336F7A359AFC}" destId="{82A51D28-7BB7-43C6-8436-CD69F0DAAE93}" srcOrd="2" destOrd="0" presId="urn:microsoft.com/office/officeart/2008/layout/HalfCircleOrganizationChart"/>
    <dgm:cxn modelId="{A043EF22-428B-40F1-A6FD-EACB4ACAF0EC}" type="presParOf" srcId="{D7DDED78-EB90-44DA-BD77-B4622AC2BEF4}" destId="{7D94EFEB-3216-4662-B325-2C482A37C1A6}" srcOrd="6" destOrd="0" presId="urn:microsoft.com/office/officeart/2008/layout/HalfCircleOrganizationChart"/>
    <dgm:cxn modelId="{C8FBA125-1F64-4046-A906-6B994A9FE322}" type="presParOf" srcId="{D7DDED78-EB90-44DA-BD77-B4622AC2BEF4}" destId="{9E3D9A17-B417-4FAA-B648-9769C5E220CA}" srcOrd="7" destOrd="0" presId="urn:microsoft.com/office/officeart/2008/layout/HalfCircleOrganizationChart"/>
    <dgm:cxn modelId="{464B992D-1AAB-4B1E-BC8F-18D07A51B87F}" type="presParOf" srcId="{9E3D9A17-B417-4FAA-B648-9769C5E220CA}" destId="{3AAE55AF-87D9-44EF-B347-110A9E8B679A}" srcOrd="0" destOrd="0" presId="urn:microsoft.com/office/officeart/2008/layout/HalfCircleOrganizationChart"/>
    <dgm:cxn modelId="{9667ACDF-D3CF-47F7-9567-981DB85A4848}" type="presParOf" srcId="{3AAE55AF-87D9-44EF-B347-110A9E8B679A}" destId="{603552A7-ADB0-48C6-BAC5-E1E07BEEBE15}" srcOrd="0" destOrd="0" presId="urn:microsoft.com/office/officeart/2008/layout/HalfCircleOrganizationChart"/>
    <dgm:cxn modelId="{3F84C533-5E19-4847-BA43-5234FD52207D}" type="presParOf" srcId="{3AAE55AF-87D9-44EF-B347-110A9E8B679A}" destId="{F815CE7D-FD0C-4023-9F60-5AFE5C530032}" srcOrd="1" destOrd="0" presId="urn:microsoft.com/office/officeart/2008/layout/HalfCircleOrganizationChart"/>
    <dgm:cxn modelId="{300529EE-2E22-468C-8F8F-1E54654D49B5}" type="presParOf" srcId="{3AAE55AF-87D9-44EF-B347-110A9E8B679A}" destId="{FE76B1FC-A12D-4F8E-A384-D6AA36C37737}" srcOrd="2" destOrd="0" presId="urn:microsoft.com/office/officeart/2008/layout/HalfCircleOrganizationChart"/>
    <dgm:cxn modelId="{B7978EA5-68BD-4DA6-92D9-DEC85474D782}" type="presParOf" srcId="{3AAE55AF-87D9-44EF-B347-110A9E8B679A}" destId="{37DF847D-EB38-4980-BF7E-4CEF5090E316}" srcOrd="3" destOrd="0" presId="urn:microsoft.com/office/officeart/2008/layout/HalfCircleOrganizationChart"/>
    <dgm:cxn modelId="{C3F3AF7B-99D4-40AC-A1D5-2E4A339BB03F}" type="presParOf" srcId="{9E3D9A17-B417-4FAA-B648-9769C5E220CA}" destId="{A4DFAA62-6503-4A9A-B77D-11205F6E9E5A}" srcOrd="1" destOrd="0" presId="urn:microsoft.com/office/officeart/2008/layout/HalfCircleOrganizationChart"/>
    <dgm:cxn modelId="{8808DA54-7FE7-4963-A235-34AE84E9C8C4}" type="presParOf" srcId="{9E3D9A17-B417-4FAA-B648-9769C5E220CA}" destId="{29665A86-E026-4AA3-A806-8609477D0DEB}" srcOrd="2" destOrd="0" presId="urn:microsoft.com/office/officeart/2008/layout/HalfCircleOrganizationChart"/>
    <dgm:cxn modelId="{318F409F-F05A-4974-9D5C-FE6BDD80D5E3}" type="presParOf" srcId="{461C4D94-CA8C-4AEE-8BA2-3A16A8521E3E}" destId="{C748693E-867C-4E15-925F-118153B4D8E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D1AA43-8888-46CD-BBCA-9C91D7423CF5}" type="doc">
      <dgm:prSet loTypeId="urn:microsoft.com/office/officeart/2005/8/layout/l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723DC4-280C-4930-BB18-5A4E19D55620}">
      <dgm:prSet phldrT="[Texto]" custT="1"/>
      <dgm:spPr/>
      <dgm:t>
        <a:bodyPr/>
        <a:lstStyle/>
        <a:p>
          <a:r>
            <a:rPr lang="es-ES_tradnl" sz="1400" b="1" dirty="0"/>
            <a:t>1</a:t>
          </a:r>
          <a:endParaRPr lang="es-ES" sz="1400" b="1" dirty="0"/>
        </a:p>
      </dgm:t>
    </dgm:pt>
    <dgm:pt modelId="{B66E5235-9B14-4CCB-8ED8-BF3059C6C167}" type="parTrans" cxnId="{E9A56056-00AC-44E5-A8E1-0B41B02E83DD}">
      <dgm:prSet/>
      <dgm:spPr/>
      <dgm:t>
        <a:bodyPr/>
        <a:lstStyle/>
        <a:p>
          <a:endParaRPr lang="es-ES" sz="1400" b="1"/>
        </a:p>
      </dgm:t>
    </dgm:pt>
    <dgm:pt modelId="{DB132070-85CB-4C8C-852E-79CF0E8805C4}" type="sibTrans" cxnId="{E9A56056-00AC-44E5-A8E1-0B41B02E83DD}">
      <dgm:prSet/>
      <dgm:spPr/>
      <dgm:t>
        <a:bodyPr/>
        <a:lstStyle/>
        <a:p>
          <a:endParaRPr lang="es-ES" sz="1400" b="1"/>
        </a:p>
      </dgm:t>
    </dgm:pt>
    <dgm:pt modelId="{C84EDB0F-7839-4D0F-9F5F-D0A9E5978C27}">
      <dgm:prSet phldrT="[Texto]" custT="1"/>
      <dgm:spPr/>
      <dgm:t>
        <a:bodyPr/>
        <a:lstStyle/>
        <a:p>
          <a:r>
            <a:rPr lang="es-ES_tradnl" sz="1400" b="1" dirty="0"/>
            <a:t>Se suman todos los devengos que cotizan a la seguridad social</a:t>
          </a:r>
          <a:endParaRPr lang="es-ES" sz="1400" b="1" dirty="0"/>
        </a:p>
      </dgm:t>
    </dgm:pt>
    <dgm:pt modelId="{BDB6EB9E-D77D-4163-922C-2AE057FA8F1A}" type="parTrans" cxnId="{17E949A8-CB79-4286-ADA6-5BE4C205C896}">
      <dgm:prSet/>
      <dgm:spPr/>
      <dgm:t>
        <a:bodyPr/>
        <a:lstStyle/>
        <a:p>
          <a:endParaRPr lang="es-ES" sz="1400" b="1"/>
        </a:p>
      </dgm:t>
    </dgm:pt>
    <dgm:pt modelId="{9A054584-FA86-4B91-8AF8-5C72DBDB4041}" type="sibTrans" cxnId="{17E949A8-CB79-4286-ADA6-5BE4C205C896}">
      <dgm:prSet/>
      <dgm:spPr/>
      <dgm:t>
        <a:bodyPr/>
        <a:lstStyle/>
        <a:p>
          <a:endParaRPr lang="es-ES" sz="1400" b="1"/>
        </a:p>
      </dgm:t>
    </dgm:pt>
    <dgm:pt modelId="{5A4885A8-C99F-4729-8D40-D02683207A6D}">
      <dgm:prSet phldrT="[Texto]" custT="1"/>
      <dgm:spPr/>
      <dgm:t>
        <a:bodyPr/>
        <a:lstStyle/>
        <a:p>
          <a:r>
            <a:rPr lang="es-ES_tradnl" sz="1400" b="1" dirty="0"/>
            <a:t>2</a:t>
          </a:r>
          <a:endParaRPr lang="es-ES" sz="1400" b="1" dirty="0"/>
        </a:p>
      </dgm:t>
    </dgm:pt>
    <dgm:pt modelId="{1F40AEA0-B291-4EFE-9C47-951919366139}" type="parTrans" cxnId="{409DD7DE-B48A-44AB-BC3A-F5848A0BBBBB}">
      <dgm:prSet/>
      <dgm:spPr/>
      <dgm:t>
        <a:bodyPr/>
        <a:lstStyle/>
        <a:p>
          <a:endParaRPr lang="es-ES" sz="1400" b="1"/>
        </a:p>
      </dgm:t>
    </dgm:pt>
    <dgm:pt modelId="{05522EEB-6EA0-40F8-B4A0-3FA1D9696D1C}" type="sibTrans" cxnId="{409DD7DE-B48A-44AB-BC3A-F5848A0BBBBB}">
      <dgm:prSet/>
      <dgm:spPr/>
      <dgm:t>
        <a:bodyPr/>
        <a:lstStyle/>
        <a:p>
          <a:endParaRPr lang="es-ES" sz="1400" b="1"/>
        </a:p>
      </dgm:t>
    </dgm:pt>
    <dgm:pt modelId="{F3B88CB1-27C7-4F43-97E3-F2D0A54E53E0}">
      <dgm:prSet phldrT="[Texto]" custT="1"/>
      <dgm:spPr/>
      <dgm:t>
        <a:bodyPr/>
        <a:lstStyle/>
        <a:p>
          <a:r>
            <a:rPr lang="es-ES_tradnl" sz="1400" b="1" dirty="0"/>
            <a:t>Se excluyen los complementos extrasalariales que no cotizan, así como lo ganado por las horas extraordinarias</a:t>
          </a:r>
          <a:endParaRPr lang="es-ES" sz="1400" b="1" dirty="0"/>
        </a:p>
      </dgm:t>
    </dgm:pt>
    <dgm:pt modelId="{734A6ACF-3D20-409B-8D2A-1B13A134A076}" type="parTrans" cxnId="{26B265D1-F848-44D6-9B9C-5E42CE52F956}">
      <dgm:prSet/>
      <dgm:spPr/>
      <dgm:t>
        <a:bodyPr/>
        <a:lstStyle/>
        <a:p>
          <a:endParaRPr lang="es-ES" sz="1400" b="1"/>
        </a:p>
      </dgm:t>
    </dgm:pt>
    <dgm:pt modelId="{EA56F0C1-2F5B-49EF-835D-215EA8FF14FC}" type="sibTrans" cxnId="{26B265D1-F848-44D6-9B9C-5E42CE52F956}">
      <dgm:prSet/>
      <dgm:spPr/>
      <dgm:t>
        <a:bodyPr/>
        <a:lstStyle/>
        <a:p>
          <a:endParaRPr lang="es-ES" sz="1400" b="1"/>
        </a:p>
      </dgm:t>
    </dgm:pt>
    <dgm:pt modelId="{2D3EF64D-6A81-4794-AB9A-ADB82178D427}">
      <dgm:prSet phldrT="[Texto]" custT="1"/>
      <dgm:spPr/>
      <dgm:t>
        <a:bodyPr/>
        <a:lstStyle/>
        <a:p>
          <a:r>
            <a:rPr lang="es-ES_tradnl" sz="1400" b="1" dirty="0"/>
            <a:t>3</a:t>
          </a:r>
          <a:endParaRPr lang="es-ES" sz="1400" b="1" dirty="0"/>
        </a:p>
      </dgm:t>
    </dgm:pt>
    <dgm:pt modelId="{38038F8C-C724-48CA-800D-163E60B977F6}" type="parTrans" cxnId="{050B9C5C-F383-49F9-8932-98747E26E18B}">
      <dgm:prSet/>
      <dgm:spPr/>
      <dgm:t>
        <a:bodyPr/>
        <a:lstStyle/>
        <a:p>
          <a:endParaRPr lang="es-ES" sz="1400" b="1"/>
        </a:p>
      </dgm:t>
    </dgm:pt>
    <dgm:pt modelId="{F89E6601-3B42-42AB-ADC3-CE919A7C084B}" type="sibTrans" cxnId="{050B9C5C-F383-49F9-8932-98747E26E18B}">
      <dgm:prSet/>
      <dgm:spPr/>
      <dgm:t>
        <a:bodyPr/>
        <a:lstStyle/>
        <a:p>
          <a:endParaRPr lang="es-ES" sz="1400" b="1"/>
        </a:p>
      </dgm:t>
    </dgm:pt>
    <dgm:pt modelId="{25ED1453-49A4-4534-8FF9-50C3D08192C8}">
      <dgm:prSet phldrT="[Texto]" custT="1"/>
      <dgm:spPr/>
      <dgm:t>
        <a:bodyPr/>
        <a:lstStyle/>
        <a:p>
          <a:r>
            <a:rPr lang="es-ES_tradnl" sz="1400" b="1" dirty="0"/>
            <a:t>Se suma la parte proporcional de pagas extras que le corresponde al mes: se suman todas las pagas extras del año (y la de beneficios) y se dividen por 12 meses</a:t>
          </a:r>
          <a:endParaRPr lang="es-ES" sz="1400" b="1" dirty="0"/>
        </a:p>
      </dgm:t>
    </dgm:pt>
    <dgm:pt modelId="{2550E224-DA62-48FA-8B04-06FBF8B89F66}" type="parTrans" cxnId="{9157EEA9-C157-4B8A-8780-C8F04BDAB616}">
      <dgm:prSet/>
      <dgm:spPr/>
      <dgm:t>
        <a:bodyPr/>
        <a:lstStyle/>
        <a:p>
          <a:endParaRPr lang="es-ES" sz="1400" b="1"/>
        </a:p>
      </dgm:t>
    </dgm:pt>
    <dgm:pt modelId="{BC273EDD-096B-4B4C-BA05-E4B3221174EE}" type="sibTrans" cxnId="{9157EEA9-C157-4B8A-8780-C8F04BDAB616}">
      <dgm:prSet/>
      <dgm:spPr/>
      <dgm:t>
        <a:bodyPr/>
        <a:lstStyle/>
        <a:p>
          <a:endParaRPr lang="es-ES" sz="1400" b="1"/>
        </a:p>
      </dgm:t>
    </dgm:pt>
    <dgm:pt modelId="{F1FDC894-4217-4B49-A284-286E3FA777E1}">
      <dgm:prSet phldrT="[Texto]" custT="1"/>
      <dgm:spPr/>
      <dgm:t>
        <a:bodyPr/>
        <a:lstStyle/>
        <a:p>
          <a:r>
            <a:rPr lang="es-ES_tradnl" sz="1400" b="1" dirty="0"/>
            <a:t>4</a:t>
          </a:r>
          <a:endParaRPr lang="es-ES" sz="1400" b="1" dirty="0"/>
        </a:p>
      </dgm:t>
    </dgm:pt>
    <dgm:pt modelId="{090E4756-1F03-4425-A582-F6E29E1C8736}" type="parTrans" cxnId="{B0CE4F7A-0EEB-4DE6-ACA3-49AEB4653DF9}">
      <dgm:prSet/>
      <dgm:spPr/>
      <dgm:t>
        <a:bodyPr/>
        <a:lstStyle/>
        <a:p>
          <a:endParaRPr lang="es-ES" sz="1400" b="1"/>
        </a:p>
      </dgm:t>
    </dgm:pt>
    <dgm:pt modelId="{E68B6BE9-0DB0-4656-B127-FCE1017F0168}" type="sibTrans" cxnId="{B0CE4F7A-0EEB-4DE6-ACA3-49AEB4653DF9}">
      <dgm:prSet/>
      <dgm:spPr/>
      <dgm:t>
        <a:bodyPr/>
        <a:lstStyle/>
        <a:p>
          <a:endParaRPr lang="es-ES" sz="1400" b="1"/>
        </a:p>
      </dgm:t>
    </dgm:pt>
    <dgm:pt modelId="{AFE4F2B6-2B54-4843-9F52-42C458DB8651}">
      <dgm:prSet phldrT="[Texto]" custT="1"/>
      <dgm:spPr/>
      <dgm:t>
        <a:bodyPr/>
        <a:lstStyle/>
        <a:p>
          <a:r>
            <a:rPr lang="es-ES_tradnl" sz="1400" b="1" dirty="0"/>
            <a:t>Cantidad resultante debe estar entre la base máx y la base mín. de cotización del grupo profesional.</a:t>
          </a:r>
          <a:endParaRPr lang="es-ES" sz="1400" b="1" dirty="0"/>
        </a:p>
      </dgm:t>
    </dgm:pt>
    <dgm:pt modelId="{58FD6578-D859-4C47-9097-FEA7AF352F50}" type="parTrans" cxnId="{8AB3ABE0-0AC9-4010-B870-1C4ECD7FFF3C}">
      <dgm:prSet/>
      <dgm:spPr/>
      <dgm:t>
        <a:bodyPr/>
        <a:lstStyle/>
        <a:p>
          <a:endParaRPr lang="es-ES" sz="1400" b="1"/>
        </a:p>
      </dgm:t>
    </dgm:pt>
    <dgm:pt modelId="{61ABDD26-1F0B-48BE-BF02-8C1DB32BF741}" type="sibTrans" cxnId="{8AB3ABE0-0AC9-4010-B870-1C4ECD7FFF3C}">
      <dgm:prSet/>
      <dgm:spPr/>
      <dgm:t>
        <a:bodyPr/>
        <a:lstStyle/>
        <a:p>
          <a:endParaRPr lang="es-ES" sz="1400" b="1"/>
        </a:p>
      </dgm:t>
    </dgm:pt>
    <dgm:pt modelId="{B61EC606-26AD-4204-B745-809098DE1F60}" type="pres">
      <dgm:prSet presAssocID="{37D1AA43-8888-46CD-BBCA-9C91D7423CF5}" presName="Name0" presStyleCnt="0">
        <dgm:presLayoutVars>
          <dgm:dir/>
          <dgm:animLvl val="lvl"/>
          <dgm:resizeHandles val="exact"/>
        </dgm:presLayoutVars>
      </dgm:prSet>
      <dgm:spPr/>
    </dgm:pt>
    <dgm:pt modelId="{68DF45D5-A7A0-4639-A507-C223D012C081}" type="pres">
      <dgm:prSet presAssocID="{20723DC4-280C-4930-BB18-5A4E19D55620}" presName="vertFlow" presStyleCnt="0"/>
      <dgm:spPr/>
    </dgm:pt>
    <dgm:pt modelId="{7AAF856A-0173-4CAF-A5F8-3965D2557E6F}" type="pres">
      <dgm:prSet presAssocID="{20723DC4-280C-4930-BB18-5A4E19D55620}" presName="header" presStyleLbl="node1" presStyleIdx="0" presStyleCnt="4"/>
      <dgm:spPr/>
    </dgm:pt>
    <dgm:pt modelId="{862A7B92-A80B-47BA-B553-8D1CC8BCE5EF}" type="pres">
      <dgm:prSet presAssocID="{BDB6EB9E-D77D-4163-922C-2AE057FA8F1A}" presName="parTrans" presStyleLbl="sibTrans2D1" presStyleIdx="0" presStyleCnt="4"/>
      <dgm:spPr/>
    </dgm:pt>
    <dgm:pt modelId="{668B81F4-B843-4FBB-BE9B-60AE25249F75}" type="pres">
      <dgm:prSet presAssocID="{C84EDB0F-7839-4D0F-9F5F-D0A9E5978C27}" presName="child" presStyleLbl="alignAccFollowNode1" presStyleIdx="0" presStyleCnt="4" custScaleY="179978">
        <dgm:presLayoutVars>
          <dgm:chMax val="0"/>
          <dgm:bulletEnabled val="1"/>
        </dgm:presLayoutVars>
      </dgm:prSet>
      <dgm:spPr/>
    </dgm:pt>
    <dgm:pt modelId="{DF370BB3-E48D-4D89-9893-35DDC63360C7}" type="pres">
      <dgm:prSet presAssocID="{20723DC4-280C-4930-BB18-5A4E19D55620}" presName="hSp" presStyleCnt="0"/>
      <dgm:spPr/>
    </dgm:pt>
    <dgm:pt modelId="{8B34C653-33CC-44DE-BA35-15293B8E0322}" type="pres">
      <dgm:prSet presAssocID="{5A4885A8-C99F-4729-8D40-D02683207A6D}" presName="vertFlow" presStyleCnt="0"/>
      <dgm:spPr/>
    </dgm:pt>
    <dgm:pt modelId="{790E0991-E6E0-4780-B5AE-4E7132366CDE}" type="pres">
      <dgm:prSet presAssocID="{5A4885A8-C99F-4729-8D40-D02683207A6D}" presName="header" presStyleLbl="node1" presStyleIdx="1" presStyleCnt="4"/>
      <dgm:spPr/>
    </dgm:pt>
    <dgm:pt modelId="{09E45123-3B18-4481-8BFA-97B58A1E08F7}" type="pres">
      <dgm:prSet presAssocID="{734A6ACF-3D20-409B-8D2A-1B13A134A076}" presName="parTrans" presStyleLbl="sibTrans2D1" presStyleIdx="1" presStyleCnt="4"/>
      <dgm:spPr/>
    </dgm:pt>
    <dgm:pt modelId="{3C2FD0FB-2C68-4F6B-9CA7-C3F5A4C39734}" type="pres">
      <dgm:prSet presAssocID="{F3B88CB1-27C7-4F43-97E3-F2D0A54E53E0}" presName="child" presStyleLbl="alignAccFollowNode1" presStyleIdx="1" presStyleCnt="4" custScaleY="263884">
        <dgm:presLayoutVars>
          <dgm:chMax val="0"/>
          <dgm:bulletEnabled val="1"/>
        </dgm:presLayoutVars>
      </dgm:prSet>
      <dgm:spPr/>
    </dgm:pt>
    <dgm:pt modelId="{2BB089FF-6F47-4313-B538-74B303B4C3FF}" type="pres">
      <dgm:prSet presAssocID="{5A4885A8-C99F-4729-8D40-D02683207A6D}" presName="hSp" presStyleCnt="0"/>
      <dgm:spPr/>
    </dgm:pt>
    <dgm:pt modelId="{14198F7E-D7F5-459A-B189-BEB9F11D1363}" type="pres">
      <dgm:prSet presAssocID="{2D3EF64D-6A81-4794-AB9A-ADB82178D427}" presName="vertFlow" presStyleCnt="0"/>
      <dgm:spPr/>
    </dgm:pt>
    <dgm:pt modelId="{99AEF21A-7E3F-4746-9895-8C64EF56160B}" type="pres">
      <dgm:prSet presAssocID="{2D3EF64D-6A81-4794-AB9A-ADB82178D427}" presName="header" presStyleLbl="node1" presStyleIdx="2" presStyleCnt="4"/>
      <dgm:spPr/>
    </dgm:pt>
    <dgm:pt modelId="{F2D32035-74E2-4C4D-9DC2-5BF26FF373A0}" type="pres">
      <dgm:prSet presAssocID="{2550E224-DA62-48FA-8B04-06FBF8B89F66}" presName="parTrans" presStyleLbl="sibTrans2D1" presStyleIdx="2" presStyleCnt="4"/>
      <dgm:spPr/>
    </dgm:pt>
    <dgm:pt modelId="{1A27826F-B024-4A58-99EF-B5EBC8070561}" type="pres">
      <dgm:prSet presAssocID="{25ED1453-49A4-4534-8FF9-50C3D08192C8}" presName="child" presStyleLbl="alignAccFollowNode1" presStyleIdx="2" presStyleCnt="4" custScaleY="384023">
        <dgm:presLayoutVars>
          <dgm:chMax val="0"/>
          <dgm:bulletEnabled val="1"/>
        </dgm:presLayoutVars>
      </dgm:prSet>
      <dgm:spPr/>
    </dgm:pt>
    <dgm:pt modelId="{CE691025-34B8-4491-972C-BD69334A15E6}" type="pres">
      <dgm:prSet presAssocID="{2D3EF64D-6A81-4794-AB9A-ADB82178D427}" presName="hSp" presStyleCnt="0"/>
      <dgm:spPr/>
    </dgm:pt>
    <dgm:pt modelId="{3B838959-DF09-4B6F-9A6C-646088593482}" type="pres">
      <dgm:prSet presAssocID="{F1FDC894-4217-4B49-A284-286E3FA777E1}" presName="vertFlow" presStyleCnt="0"/>
      <dgm:spPr/>
    </dgm:pt>
    <dgm:pt modelId="{5890EA7D-F539-418F-90D9-EA9019B14761}" type="pres">
      <dgm:prSet presAssocID="{F1FDC894-4217-4B49-A284-286E3FA777E1}" presName="header" presStyleLbl="node1" presStyleIdx="3" presStyleCnt="4"/>
      <dgm:spPr/>
    </dgm:pt>
    <dgm:pt modelId="{68B16EB3-1376-4D6E-AB0D-7C3FA046A7F9}" type="pres">
      <dgm:prSet presAssocID="{58FD6578-D859-4C47-9097-FEA7AF352F50}" presName="parTrans" presStyleLbl="sibTrans2D1" presStyleIdx="3" presStyleCnt="4"/>
      <dgm:spPr/>
    </dgm:pt>
    <dgm:pt modelId="{CF26C1A6-2E35-4B57-994E-2312F6787539}" type="pres">
      <dgm:prSet presAssocID="{AFE4F2B6-2B54-4843-9F52-42C458DB8651}" presName="child" presStyleLbl="alignAccFollowNode1" presStyleIdx="3" presStyleCnt="4" custScaleY="266056">
        <dgm:presLayoutVars>
          <dgm:chMax val="0"/>
          <dgm:bulletEnabled val="1"/>
        </dgm:presLayoutVars>
      </dgm:prSet>
      <dgm:spPr/>
    </dgm:pt>
  </dgm:ptLst>
  <dgm:cxnLst>
    <dgm:cxn modelId="{A7187C02-F525-48D2-8FC7-03761D46301F}" type="presOf" srcId="{BDB6EB9E-D77D-4163-922C-2AE057FA8F1A}" destId="{862A7B92-A80B-47BA-B553-8D1CC8BCE5EF}" srcOrd="0" destOrd="0" presId="urn:microsoft.com/office/officeart/2005/8/layout/lProcess1"/>
    <dgm:cxn modelId="{17380905-7762-4BDA-9E0B-B67896A9063D}" type="presOf" srcId="{20723DC4-280C-4930-BB18-5A4E19D55620}" destId="{7AAF856A-0173-4CAF-A5F8-3965D2557E6F}" srcOrd="0" destOrd="0" presId="urn:microsoft.com/office/officeart/2005/8/layout/lProcess1"/>
    <dgm:cxn modelId="{10BC7E36-3D2A-45C4-AC0B-655A26EB01A8}" type="presOf" srcId="{2D3EF64D-6A81-4794-AB9A-ADB82178D427}" destId="{99AEF21A-7E3F-4746-9895-8C64EF56160B}" srcOrd="0" destOrd="0" presId="urn:microsoft.com/office/officeart/2005/8/layout/lProcess1"/>
    <dgm:cxn modelId="{E1D6F836-171F-49E5-8074-A6327D71F38B}" type="presOf" srcId="{25ED1453-49A4-4534-8FF9-50C3D08192C8}" destId="{1A27826F-B024-4A58-99EF-B5EBC8070561}" srcOrd="0" destOrd="0" presId="urn:microsoft.com/office/officeart/2005/8/layout/lProcess1"/>
    <dgm:cxn modelId="{FF58383F-2CD2-4ACE-9C8D-70E123C826D5}" type="presOf" srcId="{734A6ACF-3D20-409B-8D2A-1B13A134A076}" destId="{09E45123-3B18-4481-8BFA-97B58A1E08F7}" srcOrd="0" destOrd="0" presId="urn:microsoft.com/office/officeart/2005/8/layout/lProcess1"/>
    <dgm:cxn modelId="{F13BA65B-101C-454D-9F16-41666BEAD6A7}" type="presOf" srcId="{37D1AA43-8888-46CD-BBCA-9C91D7423CF5}" destId="{B61EC606-26AD-4204-B745-809098DE1F60}" srcOrd="0" destOrd="0" presId="urn:microsoft.com/office/officeart/2005/8/layout/lProcess1"/>
    <dgm:cxn modelId="{050B9C5C-F383-49F9-8932-98747E26E18B}" srcId="{37D1AA43-8888-46CD-BBCA-9C91D7423CF5}" destId="{2D3EF64D-6A81-4794-AB9A-ADB82178D427}" srcOrd="2" destOrd="0" parTransId="{38038F8C-C724-48CA-800D-163E60B977F6}" sibTransId="{F89E6601-3B42-42AB-ADC3-CE919A7C084B}"/>
    <dgm:cxn modelId="{74FA605D-DD34-4E93-AD3C-BF0798F6E101}" type="presOf" srcId="{2550E224-DA62-48FA-8B04-06FBF8B89F66}" destId="{F2D32035-74E2-4C4D-9DC2-5BF26FF373A0}" srcOrd="0" destOrd="0" presId="urn:microsoft.com/office/officeart/2005/8/layout/lProcess1"/>
    <dgm:cxn modelId="{E9A56056-00AC-44E5-A8E1-0B41B02E83DD}" srcId="{37D1AA43-8888-46CD-BBCA-9C91D7423CF5}" destId="{20723DC4-280C-4930-BB18-5A4E19D55620}" srcOrd="0" destOrd="0" parTransId="{B66E5235-9B14-4CCB-8ED8-BF3059C6C167}" sibTransId="{DB132070-85CB-4C8C-852E-79CF0E8805C4}"/>
    <dgm:cxn modelId="{B0CE4F7A-0EEB-4DE6-ACA3-49AEB4653DF9}" srcId="{37D1AA43-8888-46CD-BBCA-9C91D7423CF5}" destId="{F1FDC894-4217-4B49-A284-286E3FA777E1}" srcOrd="3" destOrd="0" parTransId="{090E4756-1F03-4425-A582-F6E29E1C8736}" sibTransId="{E68B6BE9-0DB0-4656-B127-FCE1017F0168}"/>
    <dgm:cxn modelId="{ED188082-E49D-49A9-8884-62AEE3FA4E6A}" type="presOf" srcId="{F1FDC894-4217-4B49-A284-286E3FA777E1}" destId="{5890EA7D-F539-418F-90D9-EA9019B14761}" srcOrd="0" destOrd="0" presId="urn:microsoft.com/office/officeart/2005/8/layout/lProcess1"/>
    <dgm:cxn modelId="{00893EA3-142D-42F8-A344-63AFBE4FAD1B}" type="presOf" srcId="{5A4885A8-C99F-4729-8D40-D02683207A6D}" destId="{790E0991-E6E0-4780-B5AE-4E7132366CDE}" srcOrd="0" destOrd="0" presId="urn:microsoft.com/office/officeart/2005/8/layout/lProcess1"/>
    <dgm:cxn modelId="{17E949A8-CB79-4286-ADA6-5BE4C205C896}" srcId="{20723DC4-280C-4930-BB18-5A4E19D55620}" destId="{C84EDB0F-7839-4D0F-9F5F-D0A9E5978C27}" srcOrd="0" destOrd="0" parTransId="{BDB6EB9E-D77D-4163-922C-2AE057FA8F1A}" sibTransId="{9A054584-FA86-4B91-8AF8-5C72DBDB4041}"/>
    <dgm:cxn modelId="{9157EEA9-C157-4B8A-8780-C8F04BDAB616}" srcId="{2D3EF64D-6A81-4794-AB9A-ADB82178D427}" destId="{25ED1453-49A4-4534-8FF9-50C3D08192C8}" srcOrd="0" destOrd="0" parTransId="{2550E224-DA62-48FA-8B04-06FBF8B89F66}" sibTransId="{BC273EDD-096B-4B4C-BA05-E4B3221174EE}"/>
    <dgm:cxn modelId="{98B6A3C4-D992-446D-B692-9DF992AB5A1D}" type="presOf" srcId="{C84EDB0F-7839-4D0F-9F5F-D0A9E5978C27}" destId="{668B81F4-B843-4FBB-BE9B-60AE25249F75}" srcOrd="0" destOrd="0" presId="urn:microsoft.com/office/officeart/2005/8/layout/lProcess1"/>
    <dgm:cxn modelId="{01EAC4CC-2B9B-4F6D-8E97-0D478BF9787E}" type="presOf" srcId="{F3B88CB1-27C7-4F43-97E3-F2D0A54E53E0}" destId="{3C2FD0FB-2C68-4F6B-9CA7-C3F5A4C39734}" srcOrd="0" destOrd="0" presId="urn:microsoft.com/office/officeart/2005/8/layout/lProcess1"/>
    <dgm:cxn modelId="{26B265D1-F848-44D6-9B9C-5E42CE52F956}" srcId="{5A4885A8-C99F-4729-8D40-D02683207A6D}" destId="{F3B88CB1-27C7-4F43-97E3-F2D0A54E53E0}" srcOrd="0" destOrd="0" parTransId="{734A6ACF-3D20-409B-8D2A-1B13A134A076}" sibTransId="{EA56F0C1-2F5B-49EF-835D-215EA8FF14FC}"/>
    <dgm:cxn modelId="{C13DE4D7-D261-44E7-9E1F-4692AD746E6C}" type="presOf" srcId="{AFE4F2B6-2B54-4843-9F52-42C458DB8651}" destId="{CF26C1A6-2E35-4B57-994E-2312F6787539}" srcOrd="0" destOrd="0" presId="urn:microsoft.com/office/officeart/2005/8/layout/lProcess1"/>
    <dgm:cxn modelId="{409DD7DE-B48A-44AB-BC3A-F5848A0BBBBB}" srcId="{37D1AA43-8888-46CD-BBCA-9C91D7423CF5}" destId="{5A4885A8-C99F-4729-8D40-D02683207A6D}" srcOrd="1" destOrd="0" parTransId="{1F40AEA0-B291-4EFE-9C47-951919366139}" sibTransId="{05522EEB-6EA0-40F8-B4A0-3FA1D9696D1C}"/>
    <dgm:cxn modelId="{8AB3ABE0-0AC9-4010-B870-1C4ECD7FFF3C}" srcId="{F1FDC894-4217-4B49-A284-286E3FA777E1}" destId="{AFE4F2B6-2B54-4843-9F52-42C458DB8651}" srcOrd="0" destOrd="0" parTransId="{58FD6578-D859-4C47-9097-FEA7AF352F50}" sibTransId="{61ABDD26-1F0B-48BE-BF02-8C1DB32BF741}"/>
    <dgm:cxn modelId="{9D1CEEFE-F4FE-4097-8B5C-3E1A09470FA8}" type="presOf" srcId="{58FD6578-D859-4C47-9097-FEA7AF352F50}" destId="{68B16EB3-1376-4D6E-AB0D-7C3FA046A7F9}" srcOrd="0" destOrd="0" presId="urn:microsoft.com/office/officeart/2005/8/layout/lProcess1"/>
    <dgm:cxn modelId="{4980B742-ADE7-44FC-9BFB-83755DE77FBC}" type="presParOf" srcId="{B61EC606-26AD-4204-B745-809098DE1F60}" destId="{68DF45D5-A7A0-4639-A507-C223D012C081}" srcOrd="0" destOrd="0" presId="urn:microsoft.com/office/officeart/2005/8/layout/lProcess1"/>
    <dgm:cxn modelId="{327119A8-4A24-4020-9FD8-8C5B55CA734D}" type="presParOf" srcId="{68DF45D5-A7A0-4639-A507-C223D012C081}" destId="{7AAF856A-0173-4CAF-A5F8-3965D2557E6F}" srcOrd="0" destOrd="0" presId="urn:microsoft.com/office/officeart/2005/8/layout/lProcess1"/>
    <dgm:cxn modelId="{CA2AFBDA-5522-48E0-A634-6B38D9484E6D}" type="presParOf" srcId="{68DF45D5-A7A0-4639-A507-C223D012C081}" destId="{862A7B92-A80B-47BA-B553-8D1CC8BCE5EF}" srcOrd="1" destOrd="0" presId="urn:microsoft.com/office/officeart/2005/8/layout/lProcess1"/>
    <dgm:cxn modelId="{C5A97028-881A-46B5-A02F-D58A557F382A}" type="presParOf" srcId="{68DF45D5-A7A0-4639-A507-C223D012C081}" destId="{668B81F4-B843-4FBB-BE9B-60AE25249F75}" srcOrd="2" destOrd="0" presId="urn:microsoft.com/office/officeart/2005/8/layout/lProcess1"/>
    <dgm:cxn modelId="{236E06EB-BB8F-4276-BDDD-ABC499179B81}" type="presParOf" srcId="{B61EC606-26AD-4204-B745-809098DE1F60}" destId="{DF370BB3-E48D-4D89-9893-35DDC63360C7}" srcOrd="1" destOrd="0" presId="urn:microsoft.com/office/officeart/2005/8/layout/lProcess1"/>
    <dgm:cxn modelId="{DE83E413-80C3-4302-B96F-D6D4985B2E9D}" type="presParOf" srcId="{B61EC606-26AD-4204-B745-809098DE1F60}" destId="{8B34C653-33CC-44DE-BA35-15293B8E0322}" srcOrd="2" destOrd="0" presId="urn:microsoft.com/office/officeart/2005/8/layout/lProcess1"/>
    <dgm:cxn modelId="{EAE5F365-6377-44D7-811E-FDCB7872CE32}" type="presParOf" srcId="{8B34C653-33CC-44DE-BA35-15293B8E0322}" destId="{790E0991-E6E0-4780-B5AE-4E7132366CDE}" srcOrd="0" destOrd="0" presId="urn:microsoft.com/office/officeart/2005/8/layout/lProcess1"/>
    <dgm:cxn modelId="{524326A3-EF31-4E0C-B9C7-9B4662DF09DE}" type="presParOf" srcId="{8B34C653-33CC-44DE-BA35-15293B8E0322}" destId="{09E45123-3B18-4481-8BFA-97B58A1E08F7}" srcOrd="1" destOrd="0" presId="urn:microsoft.com/office/officeart/2005/8/layout/lProcess1"/>
    <dgm:cxn modelId="{B1043591-9DB0-452D-9805-D2A8076D187D}" type="presParOf" srcId="{8B34C653-33CC-44DE-BA35-15293B8E0322}" destId="{3C2FD0FB-2C68-4F6B-9CA7-C3F5A4C39734}" srcOrd="2" destOrd="0" presId="urn:microsoft.com/office/officeart/2005/8/layout/lProcess1"/>
    <dgm:cxn modelId="{07D17F0F-C8CF-4979-BCDC-22433697C924}" type="presParOf" srcId="{B61EC606-26AD-4204-B745-809098DE1F60}" destId="{2BB089FF-6F47-4313-B538-74B303B4C3FF}" srcOrd="3" destOrd="0" presId="urn:microsoft.com/office/officeart/2005/8/layout/lProcess1"/>
    <dgm:cxn modelId="{CF167853-C476-4D7A-B85B-9085D4823FC8}" type="presParOf" srcId="{B61EC606-26AD-4204-B745-809098DE1F60}" destId="{14198F7E-D7F5-459A-B189-BEB9F11D1363}" srcOrd="4" destOrd="0" presId="urn:microsoft.com/office/officeart/2005/8/layout/lProcess1"/>
    <dgm:cxn modelId="{21CA3FCC-20C7-4BF2-A4DE-F3EF7168A32E}" type="presParOf" srcId="{14198F7E-D7F5-459A-B189-BEB9F11D1363}" destId="{99AEF21A-7E3F-4746-9895-8C64EF56160B}" srcOrd="0" destOrd="0" presId="urn:microsoft.com/office/officeart/2005/8/layout/lProcess1"/>
    <dgm:cxn modelId="{F0052526-EE06-40DF-8370-0E70EC5090F1}" type="presParOf" srcId="{14198F7E-D7F5-459A-B189-BEB9F11D1363}" destId="{F2D32035-74E2-4C4D-9DC2-5BF26FF373A0}" srcOrd="1" destOrd="0" presId="urn:microsoft.com/office/officeart/2005/8/layout/lProcess1"/>
    <dgm:cxn modelId="{3DC67B3F-52CF-44F4-8CE8-7D212576D1AC}" type="presParOf" srcId="{14198F7E-D7F5-459A-B189-BEB9F11D1363}" destId="{1A27826F-B024-4A58-99EF-B5EBC8070561}" srcOrd="2" destOrd="0" presId="urn:microsoft.com/office/officeart/2005/8/layout/lProcess1"/>
    <dgm:cxn modelId="{6AC26DEC-DCB5-4BC2-A3AE-3655995F110A}" type="presParOf" srcId="{B61EC606-26AD-4204-B745-809098DE1F60}" destId="{CE691025-34B8-4491-972C-BD69334A15E6}" srcOrd="5" destOrd="0" presId="urn:microsoft.com/office/officeart/2005/8/layout/lProcess1"/>
    <dgm:cxn modelId="{7188E88B-0AE1-46D2-ABFE-346EA6530B7F}" type="presParOf" srcId="{B61EC606-26AD-4204-B745-809098DE1F60}" destId="{3B838959-DF09-4B6F-9A6C-646088593482}" srcOrd="6" destOrd="0" presId="urn:microsoft.com/office/officeart/2005/8/layout/lProcess1"/>
    <dgm:cxn modelId="{672FEA95-1FF1-4642-8488-990B3CCF2BC1}" type="presParOf" srcId="{3B838959-DF09-4B6F-9A6C-646088593482}" destId="{5890EA7D-F539-418F-90D9-EA9019B14761}" srcOrd="0" destOrd="0" presId="urn:microsoft.com/office/officeart/2005/8/layout/lProcess1"/>
    <dgm:cxn modelId="{66E4761D-FCE3-4D92-8678-8910641E76C7}" type="presParOf" srcId="{3B838959-DF09-4B6F-9A6C-646088593482}" destId="{68B16EB3-1376-4D6E-AB0D-7C3FA046A7F9}" srcOrd="1" destOrd="0" presId="urn:microsoft.com/office/officeart/2005/8/layout/lProcess1"/>
    <dgm:cxn modelId="{389FECD2-7B65-4A7E-BCAF-ABF3FDA4DAD3}" type="presParOf" srcId="{3B838959-DF09-4B6F-9A6C-646088593482}" destId="{CF26C1A6-2E35-4B57-994E-2312F6787539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D1AA43-8888-46CD-BBCA-9C91D7423CF5}" type="doc">
      <dgm:prSet loTypeId="urn:microsoft.com/office/officeart/2005/8/layout/lProcess1" loCatId="process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0723DC4-280C-4930-BB18-5A4E19D55620}">
      <dgm:prSet phldrT="[Texto]" custT="1"/>
      <dgm:spPr/>
      <dgm:t>
        <a:bodyPr/>
        <a:lstStyle/>
        <a:p>
          <a:r>
            <a:rPr lang="es-ES_tradnl" sz="1400" b="1" dirty="0"/>
            <a:t>1</a:t>
          </a:r>
          <a:endParaRPr lang="es-ES" sz="1400" b="1" dirty="0"/>
        </a:p>
      </dgm:t>
    </dgm:pt>
    <dgm:pt modelId="{B66E5235-9B14-4CCB-8ED8-BF3059C6C167}" type="parTrans" cxnId="{E9A56056-00AC-44E5-A8E1-0B41B02E83DD}">
      <dgm:prSet/>
      <dgm:spPr/>
      <dgm:t>
        <a:bodyPr/>
        <a:lstStyle/>
        <a:p>
          <a:endParaRPr lang="es-ES" sz="1400" b="1"/>
        </a:p>
      </dgm:t>
    </dgm:pt>
    <dgm:pt modelId="{DB132070-85CB-4C8C-852E-79CF0E8805C4}" type="sibTrans" cxnId="{E9A56056-00AC-44E5-A8E1-0B41B02E83DD}">
      <dgm:prSet/>
      <dgm:spPr/>
      <dgm:t>
        <a:bodyPr/>
        <a:lstStyle/>
        <a:p>
          <a:endParaRPr lang="es-ES" sz="1400" b="1"/>
        </a:p>
      </dgm:t>
    </dgm:pt>
    <dgm:pt modelId="{C84EDB0F-7839-4D0F-9F5F-D0A9E5978C27}">
      <dgm:prSet phldrT="[Texto]" custT="1"/>
      <dgm:spPr/>
      <dgm:t>
        <a:bodyPr/>
        <a:lstStyle/>
        <a:p>
          <a:r>
            <a:rPr lang="es-ES_tradnl" sz="1400" b="1" dirty="0"/>
            <a:t>Se suman todos los devengos diarios que cotizan a la seguridad social</a:t>
          </a:r>
          <a:endParaRPr lang="es-ES" sz="1400" b="1" dirty="0"/>
        </a:p>
      </dgm:t>
    </dgm:pt>
    <dgm:pt modelId="{BDB6EB9E-D77D-4163-922C-2AE057FA8F1A}" type="parTrans" cxnId="{17E949A8-CB79-4286-ADA6-5BE4C205C896}">
      <dgm:prSet/>
      <dgm:spPr/>
      <dgm:t>
        <a:bodyPr/>
        <a:lstStyle/>
        <a:p>
          <a:endParaRPr lang="es-ES" sz="1400" b="1"/>
        </a:p>
      </dgm:t>
    </dgm:pt>
    <dgm:pt modelId="{9A054584-FA86-4B91-8AF8-5C72DBDB4041}" type="sibTrans" cxnId="{17E949A8-CB79-4286-ADA6-5BE4C205C896}">
      <dgm:prSet/>
      <dgm:spPr/>
      <dgm:t>
        <a:bodyPr/>
        <a:lstStyle/>
        <a:p>
          <a:endParaRPr lang="es-ES" sz="1400" b="1"/>
        </a:p>
      </dgm:t>
    </dgm:pt>
    <dgm:pt modelId="{5A4885A8-C99F-4729-8D40-D02683207A6D}">
      <dgm:prSet phldrT="[Texto]" custT="1"/>
      <dgm:spPr/>
      <dgm:t>
        <a:bodyPr/>
        <a:lstStyle/>
        <a:p>
          <a:r>
            <a:rPr lang="es-ES_tradnl" sz="1400" b="1" dirty="0"/>
            <a:t>2</a:t>
          </a:r>
          <a:endParaRPr lang="es-ES" sz="1400" b="1" dirty="0"/>
        </a:p>
      </dgm:t>
    </dgm:pt>
    <dgm:pt modelId="{1F40AEA0-B291-4EFE-9C47-951919366139}" type="parTrans" cxnId="{409DD7DE-B48A-44AB-BC3A-F5848A0BBBBB}">
      <dgm:prSet/>
      <dgm:spPr/>
      <dgm:t>
        <a:bodyPr/>
        <a:lstStyle/>
        <a:p>
          <a:endParaRPr lang="es-ES" sz="1400" b="1"/>
        </a:p>
      </dgm:t>
    </dgm:pt>
    <dgm:pt modelId="{05522EEB-6EA0-40F8-B4A0-3FA1D9696D1C}" type="sibTrans" cxnId="{409DD7DE-B48A-44AB-BC3A-F5848A0BBBBB}">
      <dgm:prSet/>
      <dgm:spPr/>
      <dgm:t>
        <a:bodyPr/>
        <a:lstStyle/>
        <a:p>
          <a:endParaRPr lang="es-ES" sz="1400" b="1"/>
        </a:p>
      </dgm:t>
    </dgm:pt>
    <dgm:pt modelId="{F3B88CB1-27C7-4F43-97E3-F2D0A54E53E0}">
      <dgm:prSet phldrT="[Texto]" custT="1"/>
      <dgm:spPr/>
      <dgm:t>
        <a:bodyPr/>
        <a:lstStyle/>
        <a:p>
          <a:r>
            <a:rPr lang="es-ES_tradnl" sz="1400" b="1" dirty="0"/>
            <a:t>Se excluyen los complementos extrasalariales que no cotizan, así como lo ganado por horas extraordinarias</a:t>
          </a:r>
          <a:endParaRPr lang="es-ES" sz="1400" b="1" dirty="0"/>
        </a:p>
      </dgm:t>
    </dgm:pt>
    <dgm:pt modelId="{734A6ACF-3D20-409B-8D2A-1B13A134A076}" type="parTrans" cxnId="{26B265D1-F848-44D6-9B9C-5E42CE52F956}">
      <dgm:prSet/>
      <dgm:spPr/>
      <dgm:t>
        <a:bodyPr/>
        <a:lstStyle/>
        <a:p>
          <a:endParaRPr lang="es-ES" sz="1400" b="1"/>
        </a:p>
      </dgm:t>
    </dgm:pt>
    <dgm:pt modelId="{EA56F0C1-2F5B-49EF-835D-215EA8FF14FC}" type="sibTrans" cxnId="{26B265D1-F848-44D6-9B9C-5E42CE52F956}">
      <dgm:prSet/>
      <dgm:spPr/>
      <dgm:t>
        <a:bodyPr/>
        <a:lstStyle/>
        <a:p>
          <a:endParaRPr lang="es-ES" sz="1400" b="1"/>
        </a:p>
      </dgm:t>
    </dgm:pt>
    <dgm:pt modelId="{2D3EF64D-6A81-4794-AB9A-ADB82178D427}">
      <dgm:prSet phldrT="[Texto]" custT="1"/>
      <dgm:spPr/>
      <dgm:t>
        <a:bodyPr/>
        <a:lstStyle/>
        <a:p>
          <a:r>
            <a:rPr lang="es-ES_tradnl" sz="1400" b="1" dirty="0"/>
            <a:t>3</a:t>
          </a:r>
          <a:endParaRPr lang="es-ES" sz="1400" b="1" dirty="0"/>
        </a:p>
      </dgm:t>
    </dgm:pt>
    <dgm:pt modelId="{38038F8C-C724-48CA-800D-163E60B977F6}" type="parTrans" cxnId="{050B9C5C-F383-49F9-8932-98747E26E18B}">
      <dgm:prSet/>
      <dgm:spPr/>
      <dgm:t>
        <a:bodyPr/>
        <a:lstStyle/>
        <a:p>
          <a:endParaRPr lang="es-ES" sz="1400" b="1"/>
        </a:p>
      </dgm:t>
    </dgm:pt>
    <dgm:pt modelId="{F89E6601-3B42-42AB-ADC3-CE919A7C084B}" type="sibTrans" cxnId="{050B9C5C-F383-49F9-8932-98747E26E18B}">
      <dgm:prSet/>
      <dgm:spPr/>
      <dgm:t>
        <a:bodyPr/>
        <a:lstStyle/>
        <a:p>
          <a:endParaRPr lang="es-ES" sz="1400" b="1"/>
        </a:p>
      </dgm:t>
    </dgm:pt>
    <dgm:pt modelId="{25ED1453-49A4-4534-8FF9-50C3D08192C8}">
      <dgm:prSet phldrT="[Texto]" custT="1"/>
      <dgm:spPr/>
      <dgm:t>
        <a:bodyPr/>
        <a:lstStyle/>
        <a:p>
          <a:r>
            <a:rPr lang="es-ES_tradnl" sz="1400" b="1" dirty="0"/>
            <a:t>Se suma la parte proporcional de pagas extras que le corresponde al día de la siguiente manera</a:t>
          </a:r>
        </a:p>
        <a:p>
          <a:r>
            <a:rPr lang="es-ES_tradnl" sz="1400" b="1" dirty="0"/>
            <a:t>Pagas extras / 365 días = Paga extra al día</a:t>
          </a:r>
          <a:endParaRPr lang="es-ES" sz="1400" b="1" dirty="0"/>
        </a:p>
      </dgm:t>
    </dgm:pt>
    <dgm:pt modelId="{2550E224-DA62-48FA-8B04-06FBF8B89F66}" type="parTrans" cxnId="{9157EEA9-C157-4B8A-8780-C8F04BDAB616}">
      <dgm:prSet/>
      <dgm:spPr/>
      <dgm:t>
        <a:bodyPr/>
        <a:lstStyle/>
        <a:p>
          <a:endParaRPr lang="es-ES" sz="1400" b="1"/>
        </a:p>
      </dgm:t>
    </dgm:pt>
    <dgm:pt modelId="{BC273EDD-096B-4B4C-BA05-E4B3221174EE}" type="sibTrans" cxnId="{9157EEA9-C157-4B8A-8780-C8F04BDAB616}">
      <dgm:prSet/>
      <dgm:spPr/>
      <dgm:t>
        <a:bodyPr/>
        <a:lstStyle/>
        <a:p>
          <a:endParaRPr lang="es-ES" sz="1400" b="1"/>
        </a:p>
      </dgm:t>
    </dgm:pt>
    <dgm:pt modelId="{F1FDC894-4217-4B49-A284-286E3FA777E1}">
      <dgm:prSet phldrT="[Texto]" custT="1"/>
      <dgm:spPr/>
      <dgm:t>
        <a:bodyPr/>
        <a:lstStyle/>
        <a:p>
          <a:r>
            <a:rPr lang="es-ES_tradnl" sz="1400" b="1" dirty="0"/>
            <a:t>4</a:t>
          </a:r>
          <a:endParaRPr lang="es-ES" sz="1400" b="1" dirty="0"/>
        </a:p>
      </dgm:t>
    </dgm:pt>
    <dgm:pt modelId="{090E4756-1F03-4425-A582-F6E29E1C8736}" type="parTrans" cxnId="{B0CE4F7A-0EEB-4DE6-ACA3-49AEB4653DF9}">
      <dgm:prSet/>
      <dgm:spPr/>
      <dgm:t>
        <a:bodyPr/>
        <a:lstStyle/>
        <a:p>
          <a:endParaRPr lang="es-ES" sz="1400" b="1"/>
        </a:p>
      </dgm:t>
    </dgm:pt>
    <dgm:pt modelId="{E68B6BE9-0DB0-4656-B127-FCE1017F0168}" type="sibTrans" cxnId="{B0CE4F7A-0EEB-4DE6-ACA3-49AEB4653DF9}">
      <dgm:prSet/>
      <dgm:spPr/>
      <dgm:t>
        <a:bodyPr/>
        <a:lstStyle/>
        <a:p>
          <a:endParaRPr lang="es-ES" sz="1400" b="1"/>
        </a:p>
      </dgm:t>
    </dgm:pt>
    <dgm:pt modelId="{AFE4F2B6-2B54-4843-9F52-42C458DB8651}">
      <dgm:prSet phldrT="[Texto]" custT="1"/>
      <dgm:spPr/>
      <dgm:t>
        <a:bodyPr/>
        <a:lstStyle/>
        <a:p>
          <a:r>
            <a:rPr lang="es-ES_tradnl" sz="1400" b="1" dirty="0"/>
            <a:t>Resultado debe estar entre la base máx y la mín. diaria de cotización del grupo profesional.</a:t>
          </a:r>
          <a:endParaRPr lang="es-ES" sz="1400" b="1" dirty="0"/>
        </a:p>
      </dgm:t>
    </dgm:pt>
    <dgm:pt modelId="{58FD6578-D859-4C47-9097-FEA7AF352F50}" type="parTrans" cxnId="{8AB3ABE0-0AC9-4010-B870-1C4ECD7FFF3C}">
      <dgm:prSet/>
      <dgm:spPr/>
      <dgm:t>
        <a:bodyPr/>
        <a:lstStyle/>
        <a:p>
          <a:endParaRPr lang="es-ES" sz="1400" b="1"/>
        </a:p>
      </dgm:t>
    </dgm:pt>
    <dgm:pt modelId="{61ABDD26-1F0B-48BE-BF02-8C1DB32BF741}" type="sibTrans" cxnId="{8AB3ABE0-0AC9-4010-B870-1C4ECD7FFF3C}">
      <dgm:prSet/>
      <dgm:spPr/>
      <dgm:t>
        <a:bodyPr/>
        <a:lstStyle/>
        <a:p>
          <a:endParaRPr lang="es-ES" sz="1400" b="1"/>
        </a:p>
      </dgm:t>
    </dgm:pt>
    <dgm:pt modelId="{DEAFDEF5-0411-4BA2-AD76-E46E810BE604}">
      <dgm:prSet phldrT="[Texto]" custT="1"/>
      <dgm:spPr/>
      <dgm:t>
        <a:bodyPr/>
        <a:lstStyle/>
        <a:p>
          <a:r>
            <a:rPr lang="es-ES_tradnl" sz="1400" b="1" dirty="0"/>
            <a:t>5</a:t>
          </a:r>
          <a:endParaRPr lang="es-ES" sz="1400" b="1" dirty="0"/>
        </a:p>
      </dgm:t>
    </dgm:pt>
    <dgm:pt modelId="{B73D3FFC-E17B-4422-B8FB-1F19E75B85B6}" type="parTrans" cxnId="{B0DB5B9E-772A-430D-BDA1-E7F63795D9CF}">
      <dgm:prSet/>
      <dgm:spPr/>
      <dgm:t>
        <a:bodyPr/>
        <a:lstStyle/>
        <a:p>
          <a:endParaRPr lang="es-ES"/>
        </a:p>
      </dgm:t>
    </dgm:pt>
    <dgm:pt modelId="{29CD2258-D0BD-40D2-B6E1-A699D2A20036}" type="sibTrans" cxnId="{B0DB5B9E-772A-430D-BDA1-E7F63795D9CF}">
      <dgm:prSet/>
      <dgm:spPr/>
      <dgm:t>
        <a:bodyPr/>
        <a:lstStyle/>
        <a:p>
          <a:endParaRPr lang="es-ES"/>
        </a:p>
      </dgm:t>
    </dgm:pt>
    <dgm:pt modelId="{12CDDBB1-DE24-4F44-BABE-84F974C71891}">
      <dgm:prSet phldrT="[Texto]" custT="1"/>
      <dgm:spPr/>
      <dgm:t>
        <a:bodyPr/>
        <a:lstStyle/>
        <a:p>
          <a:r>
            <a:rPr lang="es-ES_tradnl" sz="1400" b="1" dirty="0"/>
            <a:t>Base de cotización diaria x nº de días del mes trabajado.</a:t>
          </a:r>
          <a:endParaRPr lang="es-ES" sz="1400" b="1" dirty="0"/>
        </a:p>
      </dgm:t>
    </dgm:pt>
    <dgm:pt modelId="{0F8B9F98-8D34-4967-8958-0137545F6E2E}" type="parTrans" cxnId="{13CC216C-17B3-4A99-8D74-5767D99A4881}">
      <dgm:prSet/>
      <dgm:spPr/>
      <dgm:t>
        <a:bodyPr/>
        <a:lstStyle/>
        <a:p>
          <a:endParaRPr lang="es-ES"/>
        </a:p>
      </dgm:t>
    </dgm:pt>
    <dgm:pt modelId="{3B7CCAAB-549E-4D58-8623-D823E951AECA}" type="sibTrans" cxnId="{13CC216C-17B3-4A99-8D74-5767D99A4881}">
      <dgm:prSet/>
      <dgm:spPr/>
      <dgm:t>
        <a:bodyPr/>
        <a:lstStyle/>
        <a:p>
          <a:endParaRPr lang="es-ES"/>
        </a:p>
      </dgm:t>
    </dgm:pt>
    <dgm:pt modelId="{B61EC606-26AD-4204-B745-809098DE1F60}" type="pres">
      <dgm:prSet presAssocID="{37D1AA43-8888-46CD-BBCA-9C91D7423CF5}" presName="Name0" presStyleCnt="0">
        <dgm:presLayoutVars>
          <dgm:dir/>
          <dgm:animLvl val="lvl"/>
          <dgm:resizeHandles val="exact"/>
        </dgm:presLayoutVars>
      </dgm:prSet>
      <dgm:spPr/>
    </dgm:pt>
    <dgm:pt modelId="{68DF45D5-A7A0-4639-A507-C223D012C081}" type="pres">
      <dgm:prSet presAssocID="{20723DC4-280C-4930-BB18-5A4E19D55620}" presName="vertFlow" presStyleCnt="0"/>
      <dgm:spPr/>
    </dgm:pt>
    <dgm:pt modelId="{7AAF856A-0173-4CAF-A5F8-3965D2557E6F}" type="pres">
      <dgm:prSet presAssocID="{20723DC4-280C-4930-BB18-5A4E19D55620}" presName="header" presStyleLbl="node1" presStyleIdx="0" presStyleCnt="5"/>
      <dgm:spPr/>
    </dgm:pt>
    <dgm:pt modelId="{862A7B92-A80B-47BA-B553-8D1CC8BCE5EF}" type="pres">
      <dgm:prSet presAssocID="{BDB6EB9E-D77D-4163-922C-2AE057FA8F1A}" presName="parTrans" presStyleLbl="sibTrans2D1" presStyleIdx="0" presStyleCnt="5"/>
      <dgm:spPr/>
    </dgm:pt>
    <dgm:pt modelId="{668B81F4-B843-4FBB-BE9B-60AE25249F75}" type="pres">
      <dgm:prSet presAssocID="{C84EDB0F-7839-4D0F-9F5F-D0A9E5978C27}" presName="child" presStyleLbl="alignAccFollowNode1" presStyleIdx="0" presStyleCnt="5" custScaleY="222986">
        <dgm:presLayoutVars>
          <dgm:chMax val="0"/>
          <dgm:bulletEnabled val="1"/>
        </dgm:presLayoutVars>
      </dgm:prSet>
      <dgm:spPr/>
    </dgm:pt>
    <dgm:pt modelId="{DF370BB3-E48D-4D89-9893-35DDC63360C7}" type="pres">
      <dgm:prSet presAssocID="{20723DC4-280C-4930-BB18-5A4E19D55620}" presName="hSp" presStyleCnt="0"/>
      <dgm:spPr/>
    </dgm:pt>
    <dgm:pt modelId="{8B34C653-33CC-44DE-BA35-15293B8E0322}" type="pres">
      <dgm:prSet presAssocID="{5A4885A8-C99F-4729-8D40-D02683207A6D}" presName="vertFlow" presStyleCnt="0"/>
      <dgm:spPr/>
    </dgm:pt>
    <dgm:pt modelId="{790E0991-E6E0-4780-B5AE-4E7132366CDE}" type="pres">
      <dgm:prSet presAssocID="{5A4885A8-C99F-4729-8D40-D02683207A6D}" presName="header" presStyleLbl="node1" presStyleIdx="1" presStyleCnt="5"/>
      <dgm:spPr/>
    </dgm:pt>
    <dgm:pt modelId="{09E45123-3B18-4481-8BFA-97B58A1E08F7}" type="pres">
      <dgm:prSet presAssocID="{734A6ACF-3D20-409B-8D2A-1B13A134A076}" presName="parTrans" presStyleLbl="sibTrans2D1" presStyleIdx="1" presStyleCnt="5"/>
      <dgm:spPr/>
    </dgm:pt>
    <dgm:pt modelId="{3C2FD0FB-2C68-4F6B-9CA7-C3F5A4C39734}" type="pres">
      <dgm:prSet presAssocID="{F3B88CB1-27C7-4F43-97E3-F2D0A54E53E0}" presName="child" presStyleLbl="alignAccFollowNode1" presStyleIdx="1" presStyleCnt="5" custScaleY="445896">
        <dgm:presLayoutVars>
          <dgm:chMax val="0"/>
          <dgm:bulletEnabled val="1"/>
        </dgm:presLayoutVars>
      </dgm:prSet>
      <dgm:spPr/>
    </dgm:pt>
    <dgm:pt modelId="{2BB089FF-6F47-4313-B538-74B303B4C3FF}" type="pres">
      <dgm:prSet presAssocID="{5A4885A8-C99F-4729-8D40-D02683207A6D}" presName="hSp" presStyleCnt="0"/>
      <dgm:spPr/>
    </dgm:pt>
    <dgm:pt modelId="{14198F7E-D7F5-459A-B189-BEB9F11D1363}" type="pres">
      <dgm:prSet presAssocID="{2D3EF64D-6A81-4794-AB9A-ADB82178D427}" presName="vertFlow" presStyleCnt="0"/>
      <dgm:spPr/>
    </dgm:pt>
    <dgm:pt modelId="{99AEF21A-7E3F-4746-9895-8C64EF56160B}" type="pres">
      <dgm:prSet presAssocID="{2D3EF64D-6A81-4794-AB9A-ADB82178D427}" presName="header" presStyleLbl="node1" presStyleIdx="2" presStyleCnt="5"/>
      <dgm:spPr/>
    </dgm:pt>
    <dgm:pt modelId="{F2D32035-74E2-4C4D-9DC2-5BF26FF373A0}" type="pres">
      <dgm:prSet presAssocID="{2550E224-DA62-48FA-8B04-06FBF8B89F66}" presName="parTrans" presStyleLbl="sibTrans2D1" presStyleIdx="2" presStyleCnt="5"/>
      <dgm:spPr/>
    </dgm:pt>
    <dgm:pt modelId="{1A27826F-B024-4A58-99EF-B5EBC8070561}" type="pres">
      <dgm:prSet presAssocID="{25ED1453-49A4-4534-8FF9-50C3D08192C8}" presName="child" presStyleLbl="alignAccFollowNode1" presStyleIdx="2" presStyleCnt="5" custScaleY="541038">
        <dgm:presLayoutVars>
          <dgm:chMax val="0"/>
          <dgm:bulletEnabled val="1"/>
        </dgm:presLayoutVars>
      </dgm:prSet>
      <dgm:spPr/>
    </dgm:pt>
    <dgm:pt modelId="{CE691025-34B8-4491-972C-BD69334A15E6}" type="pres">
      <dgm:prSet presAssocID="{2D3EF64D-6A81-4794-AB9A-ADB82178D427}" presName="hSp" presStyleCnt="0"/>
      <dgm:spPr/>
    </dgm:pt>
    <dgm:pt modelId="{3B838959-DF09-4B6F-9A6C-646088593482}" type="pres">
      <dgm:prSet presAssocID="{F1FDC894-4217-4B49-A284-286E3FA777E1}" presName="vertFlow" presStyleCnt="0"/>
      <dgm:spPr/>
    </dgm:pt>
    <dgm:pt modelId="{5890EA7D-F539-418F-90D9-EA9019B14761}" type="pres">
      <dgm:prSet presAssocID="{F1FDC894-4217-4B49-A284-286E3FA777E1}" presName="header" presStyleLbl="node1" presStyleIdx="3" presStyleCnt="5"/>
      <dgm:spPr/>
    </dgm:pt>
    <dgm:pt modelId="{68B16EB3-1376-4D6E-AB0D-7C3FA046A7F9}" type="pres">
      <dgm:prSet presAssocID="{58FD6578-D859-4C47-9097-FEA7AF352F50}" presName="parTrans" presStyleLbl="sibTrans2D1" presStyleIdx="3" presStyleCnt="5"/>
      <dgm:spPr/>
    </dgm:pt>
    <dgm:pt modelId="{CF26C1A6-2E35-4B57-994E-2312F6787539}" type="pres">
      <dgm:prSet presAssocID="{AFE4F2B6-2B54-4843-9F52-42C458DB8651}" presName="child" presStyleLbl="alignAccFollowNode1" presStyleIdx="3" presStyleCnt="5" custScaleY="370627">
        <dgm:presLayoutVars>
          <dgm:chMax val="0"/>
          <dgm:bulletEnabled val="1"/>
        </dgm:presLayoutVars>
      </dgm:prSet>
      <dgm:spPr/>
    </dgm:pt>
    <dgm:pt modelId="{4EF145FF-D834-430B-B742-0A4481D50CF6}" type="pres">
      <dgm:prSet presAssocID="{F1FDC894-4217-4B49-A284-286E3FA777E1}" presName="hSp" presStyleCnt="0"/>
      <dgm:spPr/>
    </dgm:pt>
    <dgm:pt modelId="{D6CCBB3A-84E6-423E-BF82-0ABCB5F7E7E6}" type="pres">
      <dgm:prSet presAssocID="{DEAFDEF5-0411-4BA2-AD76-E46E810BE604}" presName="vertFlow" presStyleCnt="0"/>
      <dgm:spPr/>
    </dgm:pt>
    <dgm:pt modelId="{78A73FCD-C44D-4C79-8611-A04C28D1C930}" type="pres">
      <dgm:prSet presAssocID="{DEAFDEF5-0411-4BA2-AD76-E46E810BE604}" presName="header" presStyleLbl="node1" presStyleIdx="4" presStyleCnt="5"/>
      <dgm:spPr/>
    </dgm:pt>
    <dgm:pt modelId="{E2ECFCEF-7D75-43FC-B890-81A6B767C599}" type="pres">
      <dgm:prSet presAssocID="{0F8B9F98-8D34-4967-8958-0137545F6E2E}" presName="parTrans" presStyleLbl="sibTrans2D1" presStyleIdx="4" presStyleCnt="5"/>
      <dgm:spPr/>
    </dgm:pt>
    <dgm:pt modelId="{A137184F-5645-428F-9AAF-86250F0F34A7}" type="pres">
      <dgm:prSet presAssocID="{12CDDBB1-DE24-4F44-BABE-84F974C71891}" presName="child" presStyleLbl="alignAccFollowNode1" presStyleIdx="4" presStyleCnt="5" custScaleY="191514">
        <dgm:presLayoutVars>
          <dgm:chMax val="0"/>
          <dgm:bulletEnabled val="1"/>
        </dgm:presLayoutVars>
      </dgm:prSet>
      <dgm:spPr/>
    </dgm:pt>
  </dgm:ptLst>
  <dgm:cxnLst>
    <dgm:cxn modelId="{93925F07-D52E-49EF-AA75-1D886C6146A9}" type="presOf" srcId="{25ED1453-49A4-4534-8FF9-50C3D08192C8}" destId="{1A27826F-B024-4A58-99EF-B5EBC8070561}" srcOrd="0" destOrd="0" presId="urn:microsoft.com/office/officeart/2005/8/layout/lProcess1"/>
    <dgm:cxn modelId="{994E0C0E-EC3B-46E2-A3CA-120A9F06257F}" type="presOf" srcId="{0F8B9F98-8D34-4967-8958-0137545F6E2E}" destId="{E2ECFCEF-7D75-43FC-B890-81A6B767C599}" srcOrd="0" destOrd="0" presId="urn:microsoft.com/office/officeart/2005/8/layout/lProcess1"/>
    <dgm:cxn modelId="{7B3DD616-A7F0-42E1-9134-5AACBEC30F03}" type="presOf" srcId="{F3B88CB1-27C7-4F43-97E3-F2D0A54E53E0}" destId="{3C2FD0FB-2C68-4F6B-9CA7-C3F5A4C39734}" srcOrd="0" destOrd="0" presId="urn:microsoft.com/office/officeart/2005/8/layout/lProcess1"/>
    <dgm:cxn modelId="{050B9C5C-F383-49F9-8932-98747E26E18B}" srcId="{37D1AA43-8888-46CD-BBCA-9C91D7423CF5}" destId="{2D3EF64D-6A81-4794-AB9A-ADB82178D427}" srcOrd="2" destOrd="0" parTransId="{38038F8C-C724-48CA-800D-163E60B977F6}" sibTransId="{F89E6601-3B42-42AB-ADC3-CE919A7C084B}"/>
    <dgm:cxn modelId="{DDFADA66-EF8E-4AE7-BEFA-2903DE40BBCA}" type="presOf" srcId="{2D3EF64D-6A81-4794-AB9A-ADB82178D427}" destId="{99AEF21A-7E3F-4746-9895-8C64EF56160B}" srcOrd="0" destOrd="0" presId="urn:microsoft.com/office/officeart/2005/8/layout/lProcess1"/>
    <dgm:cxn modelId="{1BD40E67-5BC4-4805-8C42-91ED107E7977}" type="presOf" srcId="{37D1AA43-8888-46CD-BBCA-9C91D7423CF5}" destId="{B61EC606-26AD-4204-B745-809098DE1F60}" srcOrd="0" destOrd="0" presId="urn:microsoft.com/office/officeart/2005/8/layout/lProcess1"/>
    <dgm:cxn modelId="{32AD0E4B-43B2-4A65-B0BB-F70E4B1859D3}" type="presOf" srcId="{12CDDBB1-DE24-4F44-BABE-84F974C71891}" destId="{A137184F-5645-428F-9AAF-86250F0F34A7}" srcOrd="0" destOrd="0" presId="urn:microsoft.com/office/officeart/2005/8/layout/lProcess1"/>
    <dgm:cxn modelId="{13CC216C-17B3-4A99-8D74-5767D99A4881}" srcId="{DEAFDEF5-0411-4BA2-AD76-E46E810BE604}" destId="{12CDDBB1-DE24-4F44-BABE-84F974C71891}" srcOrd="0" destOrd="0" parTransId="{0F8B9F98-8D34-4967-8958-0137545F6E2E}" sibTransId="{3B7CCAAB-549E-4D58-8623-D823E951AECA}"/>
    <dgm:cxn modelId="{2F40044D-74B5-414B-A552-198F2D928747}" type="presOf" srcId="{AFE4F2B6-2B54-4843-9F52-42C458DB8651}" destId="{CF26C1A6-2E35-4B57-994E-2312F6787539}" srcOrd="0" destOrd="0" presId="urn:microsoft.com/office/officeart/2005/8/layout/lProcess1"/>
    <dgm:cxn modelId="{22FBA673-39C7-422D-8D22-20CE788DB24E}" type="presOf" srcId="{58FD6578-D859-4C47-9097-FEA7AF352F50}" destId="{68B16EB3-1376-4D6E-AB0D-7C3FA046A7F9}" srcOrd="0" destOrd="0" presId="urn:microsoft.com/office/officeart/2005/8/layout/lProcess1"/>
    <dgm:cxn modelId="{E9A56056-00AC-44E5-A8E1-0B41B02E83DD}" srcId="{37D1AA43-8888-46CD-BBCA-9C91D7423CF5}" destId="{20723DC4-280C-4930-BB18-5A4E19D55620}" srcOrd="0" destOrd="0" parTransId="{B66E5235-9B14-4CCB-8ED8-BF3059C6C167}" sibTransId="{DB132070-85CB-4C8C-852E-79CF0E8805C4}"/>
    <dgm:cxn modelId="{B0CE4F7A-0EEB-4DE6-ACA3-49AEB4653DF9}" srcId="{37D1AA43-8888-46CD-BBCA-9C91D7423CF5}" destId="{F1FDC894-4217-4B49-A284-286E3FA777E1}" srcOrd="3" destOrd="0" parTransId="{090E4756-1F03-4425-A582-F6E29E1C8736}" sibTransId="{E68B6BE9-0DB0-4656-B127-FCE1017F0168}"/>
    <dgm:cxn modelId="{C2AB7A83-B849-42FE-8D18-88E9E2874978}" type="presOf" srcId="{734A6ACF-3D20-409B-8D2A-1B13A134A076}" destId="{09E45123-3B18-4481-8BFA-97B58A1E08F7}" srcOrd="0" destOrd="0" presId="urn:microsoft.com/office/officeart/2005/8/layout/lProcess1"/>
    <dgm:cxn modelId="{099A4E8C-9BA4-46FE-A1B3-248CD8913145}" type="presOf" srcId="{C84EDB0F-7839-4D0F-9F5F-D0A9E5978C27}" destId="{668B81F4-B843-4FBB-BE9B-60AE25249F75}" srcOrd="0" destOrd="0" presId="urn:microsoft.com/office/officeart/2005/8/layout/lProcess1"/>
    <dgm:cxn modelId="{0AA60D92-F9B4-42F3-8619-FCD6DFF94CE3}" type="presOf" srcId="{F1FDC894-4217-4B49-A284-286E3FA777E1}" destId="{5890EA7D-F539-418F-90D9-EA9019B14761}" srcOrd="0" destOrd="0" presId="urn:microsoft.com/office/officeart/2005/8/layout/lProcess1"/>
    <dgm:cxn modelId="{B0DB5B9E-772A-430D-BDA1-E7F63795D9CF}" srcId="{37D1AA43-8888-46CD-BBCA-9C91D7423CF5}" destId="{DEAFDEF5-0411-4BA2-AD76-E46E810BE604}" srcOrd="4" destOrd="0" parTransId="{B73D3FFC-E17B-4422-B8FB-1F19E75B85B6}" sibTransId="{29CD2258-D0BD-40D2-B6E1-A699D2A20036}"/>
    <dgm:cxn modelId="{7B500EA8-E794-401B-AAD9-5A50AB491B18}" type="presOf" srcId="{20723DC4-280C-4930-BB18-5A4E19D55620}" destId="{7AAF856A-0173-4CAF-A5F8-3965D2557E6F}" srcOrd="0" destOrd="0" presId="urn:microsoft.com/office/officeart/2005/8/layout/lProcess1"/>
    <dgm:cxn modelId="{17E949A8-CB79-4286-ADA6-5BE4C205C896}" srcId="{20723DC4-280C-4930-BB18-5A4E19D55620}" destId="{C84EDB0F-7839-4D0F-9F5F-D0A9E5978C27}" srcOrd="0" destOrd="0" parTransId="{BDB6EB9E-D77D-4163-922C-2AE057FA8F1A}" sibTransId="{9A054584-FA86-4B91-8AF8-5C72DBDB4041}"/>
    <dgm:cxn modelId="{9157EEA9-C157-4B8A-8780-C8F04BDAB616}" srcId="{2D3EF64D-6A81-4794-AB9A-ADB82178D427}" destId="{25ED1453-49A4-4534-8FF9-50C3D08192C8}" srcOrd="0" destOrd="0" parTransId="{2550E224-DA62-48FA-8B04-06FBF8B89F66}" sibTransId="{BC273EDD-096B-4B4C-BA05-E4B3221174EE}"/>
    <dgm:cxn modelId="{2AC7D1AB-B3C1-4921-8C5E-40EDC37EBA06}" type="presOf" srcId="{DEAFDEF5-0411-4BA2-AD76-E46E810BE604}" destId="{78A73FCD-C44D-4C79-8611-A04C28D1C930}" srcOrd="0" destOrd="0" presId="urn:microsoft.com/office/officeart/2005/8/layout/lProcess1"/>
    <dgm:cxn modelId="{00A9BEC8-4278-4F98-BE6C-CA690586291A}" type="presOf" srcId="{BDB6EB9E-D77D-4163-922C-2AE057FA8F1A}" destId="{862A7B92-A80B-47BA-B553-8D1CC8BCE5EF}" srcOrd="0" destOrd="0" presId="urn:microsoft.com/office/officeart/2005/8/layout/lProcess1"/>
    <dgm:cxn modelId="{26B265D1-F848-44D6-9B9C-5E42CE52F956}" srcId="{5A4885A8-C99F-4729-8D40-D02683207A6D}" destId="{F3B88CB1-27C7-4F43-97E3-F2D0A54E53E0}" srcOrd="0" destOrd="0" parTransId="{734A6ACF-3D20-409B-8D2A-1B13A134A076}" sibTransId="{EA56F0C1-2F5B-49EF-835D-215EA8FF14FC}"/>
    <dgm:cxn modelId="{9FE382DB-9BA5-4801-A9A5-169240253EDB}" type="presOf" srcId="{5A4885A8-C99F-4729-8D40-D02683207A6D}" destId="{790E0991-E6E0-4780-B5AE-4E7132366CDE}" srcOrd="0" destOrd="0" presId="urn:microsoft.com/office/officeart/2005/8/layout/lProcess1"/>
    <dgm:cxn modelId="{409DD7DE-B48A-44AB-BC3A-F5848A0BBBBB}" srcId="{37D1AA43-8888-46CD-BBCA-9C91D7423CF5}" destId="{5A4885A8-C99F-4729-8D40-D02683207A6D}" srcOrd="1" destOrd="0" parTransId="{1F40AEA0-B291-4EFE-9C47-951919366139}" sibTransId="{05522EEB-6EA0-40F8-B4A0-3FA1D9696D1C}"/>
    <dgm:cxn modelId="{8AB3ABE0-0AC9-4010-B870-1C4ECD7FFF3C}" srcId="{F1FDC894-4217-4B49-A284-286E3FA777E1}" destId="{AFE4F2B6-2B54-4843-9F52-42C458DB8651}" srcOrd="0" destOrd="0" parTransId="{58FD6578-D859-4C47-9097-FEA7AF352F50}" sibTransId="{61ABDD26-1F0B-48BE-BF02-8C1DB32BF741}"/>
    <dgm:cxn modelId="{19B46DF7-EE00-4691-9567-9CF5DBCD212A}" type="presOf" srcId="{2550E224-DA62-48FA-8B04-06FBF8B89F66}" destId="{F2D32035-74E2-4C4D-9DC2-5BF26FF373A0}" srcOrd="0" destOrd="0" presId="urn:microsoft.com/office/officeart/2005/8/layout/lProcess1"/>
    <dgm:cxn modelId="{D3C76624-3DF0-43F3-A385-E2D4FE62D036}" type="presParOf" srcId="{B61EC606-26AD-4204-B745-809098DE1F60}" destId="{68DF45D5-A7A0-4639-A507-C223D012C081}" srcOrd="0" destOrd="0" presId="urn:microsoft.com/office/officeart/2005/8/layout/lProcess1"/>
    <dgm:cxn modelId="{961C0CE8-5DAE-4E94-9A1C-DE89A2C21272}" type="presParOf" srcId="{68DF45D5-A7A0-4639-A507-C223D012C081}" destId="{7AAF856A-0173-4CAF-A5F8-3965D2557E6F}" srcOrd="0" destOrd="0" presId="urn:microsoft.com/office/officeart/2005/8/layout/lProcess1"/>
    <dgm:cxn modelId="{FC3A5993-D8DA-49A3-946E-D27664BAE6AB}" type="presParOf" srcId="{68DF45D5-A7A0-4639-A507-C223D012C081}" destId="{862A7B92-A80B-47BA-B553-8D1CC8BCE5EF}" srcOrd="1" destOrd="0" presId="urn:microsoft.com/office/officeart/2005/8/layout/lProcess1"/>
    <dgm:cxn modelId="{6A7E3AEA-6AC2-4720-B815-0632254147B4}" type="presParOf" srcId="{68DF45D5-A7A0-4639-A507-C223D012C081}" destId="{668B81F4-B843-4FBB-BE9B-60AE25249F75}" srcOrd="2" destOrd="0" presId="urn:microsoft.com/office/officeart/2005/8/layout/lProcess1"/>
    <dgm:cxn modelId="{4D8CB301-EF0B-40D9-A6CC-C00A93B5D743}" type="presParOf" srcId="{B61EC606-26AD-4204-B745-809098DE1F60}" destId="{DF370BB3-E48D-4D89-9893-35DDC63360C7}" srcOrd="1" destOrd="0" presId="urn:microsoft.com/office/officeart/2005/8/layout/lProcess1"/>
    <dgm:cxn modelId="{93D3BEFB-064B-4628-B31C-7FBBBFC34024}" type="presParOf" srcId="{B61EC606-26AD-4204-B745-809098DE1F60}" destId="{8B34C653-33CC-44DE-BA35-15293B8E0322}" srcOrd="2" destOrd="0" presId="urn:microsoft.com/office/officeart/2005/8/layout/lProcess1"/>
    <dgm:cxn modelId="{0A4C312C-3B35-4621-8ACF-3DCB88AC828F}" type="presParOf" srcId="{8B34C653-33CC-44DE-BA35-15293B8E0322}" destId="{790E0991-E6E0-4780-B5AE-4E7132366CDE}" srcOrd="0" destOrd="0" presId="urn:microsoft.com/office/officeart/2005/8/layout/lProcess1"/>
    <dgm:cxn modelId="{B336D41D-A027-4941-A541-4670B7BA74BC}" type="presParOf" srcId="{8B34C653-33CC-44DE-BA35-15293B8E0322}" destId="{09E45123-3B18-4481-8BFA-97B58A1E08F7}" srcOrd="1" destOrd="0" presId="urn:microsoft.com/office/officeart/2005/8/layout/lProcess1"/>
    <dgm:cxn modelId="{845B601D-CD8A-4C5B-BE59-0F693ABDBB6F}" type="presParOf" srcId="{8B34C653-33CC-44DE-BA35-15293B8E0322}" destId="{3C2FD0FB-2C68-4F6B-9CA7-C3F5A4C39734}" srcOrd="2" destOrd="0" presId="urn:microsoft.com/office/officeart/2005/8/layout/lProcess1"/>
    <dgm:cxn modelId="{456B3BF9-9764-45D6-AA71-95E09AA64CA2}" type="presParOf" srcId="{B61EC606-26AD-4204-B745-809098DE1F60}" destId="{2BB089FF-6F47-4313-B538-74B303B4C3FF}" srcOrd="3" destOrd="0" presId="urn:microsoft.com/office/officeart/2005/8/layout/lProcess1"/>
    <dgm:cxn modelId="{1D0C6299-7684-49A8-A5B8-E3FCD7F72C71}" type="presParOf" srcId="{B61EC606-26AD-4204-B745-809098DE1F60}" destId="{14198F7E-D7F5-459A-B189-BEB9F11D1363}" srcOrd="4" destOrd="0" presId="urn:microsoft.com/office/officeart/2005/8/layout/lProcess1"/>
    <dgm:cxn modelId="{BB034FA7-FA85-417E-909B-C10DDF12AD40}" type="presParOf" srcId="{14198F7E-D7F5-459A-B189-BEB9F11D1363}" destId="{99AEF21A-7E3F-4746-9895-8C64EF56160B}" srcOrd="0" destOrd="0" presId="urn:microsoft.com/office/officeart/2005/8/layout/lProcess1"/>
    <dgm:cxn modelId="{26453B9A-CE72-46B6-93A3-3D95490129DC}" type="presParOf" srcId="{14198F7E-D7F5-459A-B189-BEB9F11D1363}" destId="{F2D32035-74E2-4C4D-9DC2-5BF26FF373A0}" srcOrd="1" destOrd="0" presId="urn:microsoft.com/office/officeart/2005/8/layout/lProcess1"/>
    <dgm:cxn modelId="{42561D46-41EA-4FD4-8B77-47967D857AC8}" type="presParOf" srcId="{14198F7E-D7F5-459A-B189-BEB9F11D1363}" destId="{1A27826F-B024-4A58-99EF-B5EBC8070561}" srcOrd="2" destOrd="0" presId="urn:microsoft.com/office/officeart/2005/8/layout/lProcess1"/>
    <dgm:cxn modelId="{707CD452-239F-494F-9D91-20B6587FF61D}" type="presParOf" srcId="{B61EC606-26AD-4204-B745-809098DE1F60}" destId="{CE691025-34B8-4491-972C-BD69334A15E6}" srcOrd="5" destOrd="0" presId="urn:microsoft.com/office/officeart/2005/8/layout/lProcess1"/>
    <dgm:cxn modelId="{7179E19A-09F4-4E2D-B749-8CBA933D7B2E}" type="presParOf" srcId="{B61EC606-26AD-4204-B745-809098DE1F60}" destId="{3B838959-DF09-4B6F-9A6C-646088593482}" srcOrd="6" destOrd="0" presId="urn:microsoft.com/office/officeart/2005/8/layout/lProcess1"/>
    <dgm:cxn modelId="{04ED4DD6-AE28-41BA-BF35-86867827CBF2}" type="presParOf" srcId="{3B838959-DF09-4B6F-9A6C-646088593482}" destId="{5890EA7D-F539-418F-90D9-EA9019B14761}" srcOrd="0" destOrd="0" presId="urn:microsoft.com/office/officeart/2005/8/layout/lProcess1"/>
    <dgm:cxn modelId="{1EE02BCC-2562-4465-AA9F-5210C720F849}" type="presParOf" srcId="{3B838959-DF09-4B6F-9A6C-646088593482}" destId="{68B16EB3-1376-4D6E-AB0D-7C3FA046A7F9}" srcOrd="1" destOrd="0" presId="urn:microsoft.com/office/officeart/2005/8/layout/lProcess1"/>
    <dgm:cxn modelId="{BA54B3F1-5C70-490D-9D24-D4C2947B8590}" type="presParOf" srcId="{3B838959-DF09-4B6F-9A6C-646088593482}" destId="{CF26C1A6-2E35-4B57-994E-2312F6787539}" srcOrd="2" destOrd="0" presId="urn:microsoft.com/office/officeart/2005/8/layout/lProcess1"/>
    <dgm:cxn modelId="{985F166D-5185-4D7A-AE27-DD361EF1DB6D}" type="presParOf" srcId="{B61EC606-26AD-4204-B745-809098DE1F60}" destId="{4EF145FF-D834-430B-B742-0A4481D50CF6}" srcOrd="7" destOrd="0" presId="urn:microsoft.com/office/officeart/2005/8/layout/lProcess1"/>
    <dgm:cxn modelId="{1982C799-0047-48F4-B082-D3BB16BBC11E}" type="presParOf" srcId="{B61EC606-26AD-4204-B745-809098DE1F60}" destId="{D6CCBB3A-84E6-423E-BF82-0ABCB5F7E7E6}" srcOrd="8" destOrd="0" presId="urn:microsoft.com/office/officeart/2005/8/layout/lProcess1"/>
    <dgm:cxn modelId="{4EA209F8-5EAA-4688-81C1-F0676940851A}" type="presParOf" srcId="{D6CCBB3A-84E6-423E-BF82-0ABCB5F7E7E6}" destId="{78A73FCD-C44D-4C79-8611-A04C28D1C930}" srcOrd="0" destOrd="0" presId="urn:microsoft.com/office/officeart/2005/8/layout/lProcess1"/>
    <dgm:cxn modelId="{663469FA-42A8-4B66-A1EE-938A91967966}" type="presParOf" srcId="{D6CCBB3A-84E6-423E-BF82-0ABCB5F7E7E6}" destId="{E2ECFCEF-7D75-43FC-B890-81A6B767C599}" srcOrd="1" destOrd="0" presId="urn:microsoft.com/office/officeart/2005/8/layout/lProcess1"/>
    <dgm:cxn modelId="{98C97845-5104-4D51-B219-3FDBF2ACBB63}" type="presParOf" srcId="{D6CCBB3A-84E6-423E-BF82-0ABCB5F7E7E6}" destId="{A137184F-5645-428F-9AAF-86250F0F34A7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737C5D-0DD4-45B8-A224-38CA535DDEE8}" type="doc">
      <dgm:prSet loTypeId="urn:microsoft.com/office/officeart/2005/8/layout/equation1" loCatId="process" qsTypeId="urn:microsoft.com/office/officeart/2005/8/quickstyle/simple1" qsCatId="simple" csTypeId="urn:microsoft.com/office/officeart/2005/8/colors/colorful4" csCatId="colorful" phldr="1"/>
      <dgm:spPr/>
    </dgm:pt>
    <dgm:pt modelId="{5432843F-0201-4ACF-AA98-076C569C23AE}">
      <dgm:prSet phldrT="[Texto]" custT="1"/>
      <dgm:spPr/>
      <dgm:t>
        <a:bodyPr/>
        <a:lstStyle/>
        <a:p>
          <a:r>
            <a:rPr lang="es-ES_tradnl" sz="1800" b="1" dirty="0"/>
            <a:t>BCCC</a:t>
          </a:r>
          <a:endParaRPr lang="es-ES" sz="1800" b="1" dirty="0"/>
        </a:p>
      </dgm:t>
    </dgm:pt>
    <dgm:pt modelId="{948145C3-6C35-49C2-89A6-D81300F8941F}" type="parTrans" cxnId="{5B69618E-A669-46CC-8194-4EA72138E018}">
      <dgm:prSet/>
      <dgm:spPr/>
      <dgm:t>
        <a:bodyPr/>
        <a:lstStyle/>
        <a:p>
          <a:endParaRPr lang="es-ES" sz="1800" b="1"/>
        </a:p>
      </dgm:t>
    </dgm:pt>
    <dgm:pt modelId="{697F5F55-AB77-4FC6-AC8A-EB5C902C62CC}" type="sibTrans" cxnId="{5B69618E-A669-46CC-8194-4EA72138E018}">
      <dgm:prSet custT="1"/>
      <dgm:spPr/>
      <dgm:t>
        <a:bodyPr/>
        <a:lstStyle/>
        <a:p>
          <a:endParaRPr lang="es-ES" sz="1800" b="1" dirty="0"/>
        </a:p>
      </dgm:t>
    </dgm:pt>
    <dgm:pt modelId="{10136C36-EB03-401E-8530-982C9AF8141C}">
      <dgm:prSet phldrT="[Texto]" custT="1"/>
      <dgm:spPr/>
      <dgm:t>
        <a:bodyPr/>
        <a:lstStyle/>
        <a:p>
          <a:r>
            <a:rPr lang="es-ES_tradnl" sz="1800" b="1" dirty="0"/>
            <a:t>Cantidad percibida por horas extra</a:t>
          </a:r>
          <a:endParaRPr lang="es-ES" sz="1800" b="1" dirty="0"/>
        </a:p>
      </dgm:t>
    </dgm:pt>
    <dgm:pt modelId="{1980E88C-8C73-4189-95D9-2C4D28C42077}" type="parTrans" cxnId="{A90DFA87-DB56-4CD9-988C-1A248C96F540}">
      <dgm:prSet/>
      <dgm:spPr/>
      <dgm:t>
        <a:bodyPr/>
        <a:lstStyle/>
        <a:p>
          <a:endParaRPr lang="es-ES" sz="1800" b="1"/>
        </a:p>
      </dgm:t>
    </dgm:pt>
    <dgm:pt modelId="{97759CB6-2A4F-477E-9753-A76906A0E0B6}" type="sibTrans" cxnId="{A90DFA87-DB56-4CD9-988C-1A248C96F540}">
      <dgm:prSet custT="1"/>
      <dgm:spPr/>
      <dgm:t>
        <a:bodyPr/>
        <a:lstStyle/>
        <a:p>
          <a:endParaRPr lang="es-ES" sz="1800" b="1" dirty="0"/>
        </a:p>
      </dgm:t>
    </dgm:pt>
    <dgm:pt modelId="{86472CAD-3AF4-4238-9F5F-BC8DD7F630D9}">
      <dgm:prSet phldrT="[Texto]" custT="1"/>
      <dgm:spPr/>
      <dgm:t>
        <a:bodyPr/>
        <a:lstStyle/>
        <a:p>
          <a:r>
            <a:rPr lang="es-ES_tradnl" sz="1800" b="1" dirty="0"/>
            <a:t>BCCP</a:t>
          </a:r>
          <a:endParaRPr lang="es-ES" sz="1800" b="1" dirty="0"/>
        </a:p>
      </dgm:t>
    </dgm:pt>
    <dgm:pt modelId="{77CA0479-68FC-461C-8E35-B63B0289147F}" type="parTrans" cxnId="{677ADE34-9934-4DFB-BC4D-CEFFF5EC9ACD}">
      <dgm:prSet/>
      <dgm:spPr/>
      <dgm:t>
        <a:bodyPr/>
        <a:lstStyle/>
        <a:p>
          <a:endParaRPr lang="es-ES" sz="1800" b="1"/>
        </a:p>
      </dgm:t>
    </dgm:pt>
    <dgm:pt modelId="{8114C9F3-ACDD-40CD-A50C-EC504E0205BF}" type="sibTrans" cxnId="{677ADE34-9934-4DFB-BC4D-CEFFF5EC9ACD}">
      <dgm:prSet/>
      <dgm:spPr/>
      <dgm:t>
        <a:bodyPr/>
        <a:lstStyle/>
        <a:p>
          <a:endParaRPr lang="es-ES" sz="1800" b="1"/>
        </a:p>
      </dgm:t>
    </dgm:pt>
    <dgm:pt modelId="{31F71384-57EF-4C15-8EE6-954DC48DA188}" type="pres">
      <dgm:prSet presAssocID="{5B737C5D-0DD4-45B8-A224-38CA535DDEE8}" presName="linearFlow" presStyleCnt="0">
        <dgm:presLayoutVars>
          <dgm:dir/>
          <dgm:resizeHandles val="exact"/>
        </dgm:presLayoutVars>
      </dgm:prSet>
      <dgm:spPr/>
    </dgm:pt>
    <dgm:pt modelId="{EF02EBBD-6134-4315-A167-FB7D8FFB8A14}" type="pres">
      <dgm:prSet presAssocID="{5432843F-0201-4ACF-AA98-076C569C23AE}" presName="node" presStyleLbl="node1" presStyleIdx="0" presStyleCnt="3">
        <dgm:presLayoutVars>
          <dgm:bulletEnabled val="1"/>
        </dgm:presLayoutVars>
      </dgm:prSet>
      <dgm:spPr/>
    </dgm:pt>
    <dgm:pt modelId="{DFFF95FB-760B-40C2-85B1-DD0BD4E5EB8F}" type="pres">
      <dgm:prSet presAssocID="{697F5F55-AB77-4FC6-AC8A-EB5C902C62CC}" presName="spacerL" presStyleCnt="0"/>
      <dgm:spPr/>
    </dgm:pt>
    <dgm:pt modelId="{162AF9FD-5426-4091-8CBD-C0D77A8421B1}" type="pres">
      <dgm:prSet presAssocID="{697F5F55-AB77-4FC6-AC8A-EB5C902C62CC}" presName="sibTrans" presStyleLbl="sibTrans2D1" presStyleIdx="0" presStyleCnt="2"/>
      <dgm:spPr/>
    </dgm:pt>
    <dgm:pt modelId="{F91F3160-B2AB-49EA-B79D-6A6520E63A8E}" type="pres">
      <dgm:prSet presAssocID="{697F5F55-AB77-4FC6-AC8A-EB5C902C62CC}" presName="spacerR" presStyleCnt="0"/>
      <dgm:spPr/>
    </dgm:pt>
    <dgm:pt modelId="{4BADCE92-12A1-432E-A636-9982EF31D4FB}" type="pres">
      <dgm:prSet presAssocID="{10136C36-EB03-401E-8530-982C9AF8141C}" presName="node" presStyleLbl="node1" presStyleIdx="1" presStyleCnt="3">
        <dgm:presLayoutVars>
          <dgm:bulletEnabled val="1"/>
        </dgm:presLayoutVars>
      </dgm:prSet>
      <dgm:spPr/>
    </dgm:pt>
    <dgm:pt modelId="{D3F12ED7-58E8-4344-9DB1-65340002B915}" type="pres">
      <dgm:prSet presAssocID="{97759CB6-2A4F-477E-9753-A76906A0E0B6}" presName="spacerL" presStyleCnt="0"/>
      <dgm:spPr/>
    </dgm:pt>
    <dgm:pt modelId="{F06A3B54-BFA8-4566-89F5-00F416AB6924}" type="pres">
      <dgm:prSet presAssocID="{97759CB6-2A4F-477E-9753-A76906A0E0B6}" presName="sibTrans" presStyleLbl="sibTrans2D1" presStyleIdx="1" presStyleCnt="2"/>
      <dgm:spPr/>
    </dgm:pt>
    <dgm:pt modelId="{15E88D5C-AEAF-4EA4-B100-A3094613A39F}" type="pres">
      <dgm:prSet presAssocID="{97759CB6-2A4F-477E-9753-A76906A0E0B6}" presName="spacerR" presStyleCnt="0"/>
      <dgm:spPr/>
    </dgm:pt>
    <dgm:pt modelId="{1DD10839-61F2-4411-8A29-A68F3CA6F649}" type="pres">
      <dgm:prSet presAssocID="{86472CAD-3AF4-4238-9F5F-BC8DD7F630D9}" presName="node" presStyleLbl="node1" presStyleIdx="2" presStyleCnt="3">
        <dgm:presLayoutVars>
          <dgm:bulletEnabled val="1"/>
        </dgm:presLayoutVars>
      </dgm:prSet>
      <dgm:spPr/>
    </dgm:pt>
  </dgm:ptLst>
  <dgm:cxnLst>
    <dgm:cxn modelId="{677ADE34-9934-4DFB-BC4D-CEFFF5EC9ACD}" srcId="{5B737C5D-0DD4-45B8-A224-38CA535DDEE8}" destId="{86472CAD-3AF4-4238-9F5F-BC8DD7F630D9}" srcOrd="2" destOrd="0" parTransId="{77CA0479-68FC-461C-8E35-B63B0289147F}" sibTransId="{8114C9F3-ACDD-40CD-A50C-EC504E0205BF}"/>
    <dgm:cxn modelId="{BB88E051-A4CB-4C50-AA17-5B2FF94EA4DF}" type="presOf" srcId="{10136C36-EB03-401E-8530-982C9AF8141C}" destId="{4BADCE92-12A1-432E-A636-9982EF31D4FB}" srcOrd="0" destOrd="0" presId="urn:microsoft.com/office/officeart/2005/8/layout/equation1"/>
    <dgm:cxn modelId="{FB760459-732C-4F56-962A-5631DA48FFE7}" type="presOf" srcId="{86472CAD-3AF4-4238-9F5F-BC8DD7F630D9}" destId="{1DD10839-61F2-4411-8A29-A68F3CA6F649}" srcOrd="0" destOrd="0" presId="urn:microsoft.com/office/officeart/2005/8/layout/equation1"/>
    <dgm:cxn modelId="{A90DFA87-DB56-4CD9-988C-1A248C96F540}" srcId="{5B737C5D-0DD4-45B8-A224-38CA535DDEE8}" destId="{10136C36-EB03-401E-8530-982C9AF8141C}" srcOrd="1" destOrd="0" parTransId="{1980E88C-8C73-4189-95D9-2C4D28C42077}" sibTransId="{97759CB6-2A4F-477E-9753-A76906A0E0B6}"/>
    <dgm:cxn modelId="{5B69618E-A669-46CC-8194-4EA72138E018}" srcId="{5B737C5D-0DD4-45B8-A224-38CA535DDEE8}" destId="{5432843F-0201-4ACF-AA98-076C569C23AE}" srcOrd="0" destOrd="0" parTransId="{948145C3-6C35-49C2-89A6-D81300F8941F}" sibTransId="{697F5F55-AB77-4FC6-AC8A-EB5C902C62CC}"/>
    <dgm:cxn modelId="{C36B369C-6378-44D5-AA0C-037593269751}" type="presOf" srcId="{5B737C5D-0DD4-45B8-A224-38CA535DDEE8}" destId="{31F71384-57EF-4C15-8EE6-954DC48DA188}" srcOrd="0" destOrd="0" presId="urn:microsoft.com/office/officeart/2005/8/layout/equation1"/>
    <dgm:cxn modelId="{B885F6A5-5128-4948-9F0B-FD620F5F917F}" type="presOf" srcId="{97759CB6-2A4F-477E-9753-A76906A0E0B6}" destId="{F06A3B54-BFA8-4566-89F5-00F416AB6924}" srcOrd="0" destOrd="0" presId="urn:microsoft.com/office/officeart/2005/8/layout/equation1"/>
    <dgm:cxn modelId="{22A197E2-7BF3-49F8-AE68-ACB2C4727E73}" type="presOf" srcId="{5432843F-0201-4ACF-AA98-076C569C23AE}" destId="{EF02EBBD-6134-4315-A167-FB7D8FFB8A14}" srcOrd="0" destOrd="0" presId="urn:microsoft.com/office/officeart/2005/8/layout/equation1"/>
    <dgm:cxn modelId="{4A97FFF8-7FC4-4F09-83AB-EA62CC80EE16}" type="presOf" srcId="{697F5F55-AB77-4FC6-AC8A-EB5C902C62CC}" destId="{162AF9FD-5426-4091-8CBD-C0D77A8421B1}" srcOrd="0" destOrd="0" presId="urn:microsoft.com/office/officeart/2005/8/layout/equation1"/>
    <dgm:cxn modelId="{73572523-1169-48EF-8BC0-8CA354899B9C}" type="presParOf" srcId="{31F71384-57EF-4C15-8EE6-954DC48DA188}" destId="{EF02EBBD-6134-4315-A167-FB7D8FFB8A14}" srcOrd="0" destOrd="0" presId="urn:microsoft.com/office/officeart/2005/8/layout/equation1"/>
    <dgm:cxn modelId="{63B204E5-0ABD-4947-872F-5A5A2F4C27A0}" type="presParOf" srcId="{31F71384-57EF-4C15-8EE6-954DC48DA188}" destId="{DFFF95FB-760B-40C2-85B1-DD0BD4E5EB8F}" srcOrd="1" destOrd="0" presId="urn:microsoft.com/office/officeart/2005/8/layout/equation1"/>
    <dgm:cxn modelId="{B03B3D57-C5C8-45A9-861D-9D8F03ABDF2F}" type="presParOf" srcId="{31F71384-57EF-4C15-8EE6-954DC48DA188}" destId="{162AF9FD-5426-4091-8CBD-C0D77A8421B1}" srcOrd="2" destOrd="0" presId="urn:microsoft.com/office/officeart/2005/8/layout/equation1"/>
    <dgm:cxn modelId="{D38036F9-AA6F-4DAA-941B-9E053F18834D}" type="presParOf" srcId="{31F71384-57EF-4C15-8EE6-954DC48DA188}" destId="{F91F3160-B2AB-49EA-B79D-6A6520E63A8E}" srcOrd="3" destOrd="0" presId="urn:microsoft.com/office/officeart/2005/8/layout/equation1"/>
    <dgm:cxn modelId="{97CF1D43-B36C-49CA-B7C1-5939EF5B577D}" type="presParOf" srcId="{31F71384-57EF-4C15-8EE6-954DC48DA188}" destId="{4BADCE92-12A1-432E-A636-9982EF31D4FB}" srcOrd="4" destOrd="0" presId="urn:microsoft.com/office/officeart/2005/8/layout/equation1"/>
    <dgm:cxn modelId="{0A8B5FE4-FDEE-47B7-9AD2-20D651BA1706}" type="presParOf" srcId="{31F71384-57EF-4C15-8EE6-954DC48DA188}" destId="{D3F12ED7-58E8-4344-9DB1-65340002B915}" srcOrd="5" destOrd="0" presId="urn:microsoft.com/office/officeart/2005/8/layout/equation1"/>
    <dgm:cxn modelId="{661E0A15-9C4E-488B-802B-873B38200ACE}" type="presParOf" srcId="{31F71384-57EF-4C15-8EE6-954DC48DA188}" destId="{F06A3B54-BFA8-4566-89F5-00F416AB6924}" srcOrd="6" destOrd="0" presId="urn:microsoft.com/office/officeart/2005/8/layout/equation1"/>
    <dgm:cxn modelId="{68F7CB77-F63C-449F-9069-803636E7F49F}" type="presParOf" srcId="{31F71384-57EF-4C15-8EE6-954DC48DA188}" destId="{15E88D5C-AEAF-4EA4-B100-A3094613A39F}" srcOrd="7" destOrd="0" presId="urn:microsoft.com/office/officeart/2005/8/layout/equation1"/>
    <dgm:cxn modelId="{51B9B627-E6BF-4C0E-AA9D-7FC2ACA56BFB}" type="presParOf" srcId="{31F71384-57EF-4C15-8EE6-954DC48DA188}" destId="{1DD10839-61F2-4411-8A29-A68F3CA6F64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737C5D-0DD4-45B8-A224-38CA535DDEE8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</dgm:pt>
    <dgm:pt modelId="{5432843F-0201-4ACF-AA98-076C569C23AE}">
      <dgm:prSet phldrT="[Texto]" custT="1"/>
      <dgm:spPr/>
      <dgm:t>
        <a:bodyPr/>
        <a:lstStyle/>
        <a:p>
          <a:r>
            <a:rPr lang="es-ES_tradnl" sz="1400" b="1" dirty="0"/>
            <a:t>Base</a:t>
          </a:r>
          <a:endParaRPr lang="es-ES" sz="1400" b="1" dirty="0"/>
        </a:p>
      </dgm:t>
    </dgm:pt>
    <dgm:pt modelId="{948145C3-6C35-49C2-89A6-D81300F8941F}" type="parTrans" cxnId="{5B69618E-A669-46CC-8194-4EA72138E018}">
      <dgm:prSet/>
      <dgm:spPr/>
      <dgm:t>
        <a:bodyPr/>
        <a:lstStyle/>
        <a:p>
          <a:endParaRPr lang="es-ES" sz="1400" b="1"/>
        </a:p>
      </dgm:t>
    </dgm:pt>
    <dgm:pt modelId="{697F5F55-AB77-4FC6-AC8A-EB5C902C62CC}" type="sibTrans" cxnId="{5B69618E-A669-46CC-8194-4EA72138E018}">
      <dgm:prSet custT="1"/>
      <dgm:spPr/>
      <dgm:t>
        <a:bodyPr/>
        <a:lstStyle/>
        <a:p>
          <a:endParaRPr lang="es-ES" sz="1400" b="1" dirty="0"/>
        </a:p>
      </dgm:t>
    </dgm:pt>
    <dgm:pt modelId="{10136C36-EB03-401E-8530-982C9AF8141C}">
      <dgm:prSet phldrT="[Texto]" custT="1"/>
      <dgm:spPr/>
      <dgm:t>
        <a:bodyPr/>
        <a:lstStyle/>
        <a:p>
          <a:r>
            <a:rPr lang="es-ES_tradnl" sz="1400" b="1" dirty="0"/>
            <a:t>Tipo de Cotización</a:t>
          </a:r>
          <a:endParaRPr lang="es-ES" sz="1400" b="1" dirty="0"/>
        </a:p>
      </dgm:t>
    </dgm:pt>
    <dgm:pt modelId="{1980E88C-8C73-4189-95D9-2C4D28C42077}" type="parTrans" cxnId="{A90DFA87-DB56-4CD9-988C-1A248C96F540}">
      <dgm:prSet/>
      <dgm:spPr/>
      <dgm:t>
        <a:bodyPr/>
        <a:lstStyle/>
        <a:p>
          <a:endParaRPr lang="es-ES" sz="1400" b="1"/>
        </a:p>
      </dgm:t>
    </dgm:pt>
    <dgm:pt modelId="{97759CB6-2A4F-477E-9753-A76906A0E0B6}" type="sibTrans" cxnId="{A90DFA87-DB56-4CD9-988C-1A248C96F540}">
      <dgm:prSet custT="1"/>
      <dgm:spPr/>
      <dgm:t>
        <a:bodyPr/>
        <a:lstStyle/>
        <a:p>
          <a:endParaRPr lang="es-ES" sz="1400" b="1" dirty="0"/>
        </a:p>
      </dgm:t>
    </dgm:pt>
    <dgm:pt modelId="{86472CAD-3AF4-4238-9F5F-BC8DD7F630D9}">
      <dgm:prSet phldrT="[Texto]" custT="1"/>
      <dgm:spPr/>
      <dgm:t>
        <a:bodyPr/>
        <a:lstStyle/>
        <a:p>
          <a:r>
            <a:rPr lang="es-ES_tradnl" sz="1400" b="1" dirty="0"/>
            <a:t>Cuota a ingresar</a:t>
          </a:r>
          <a:endParaRPr lang="es-ES" sz="1400" b="1" dirty="0"/>
        </a:p>
      </dgm:t>
    </dgm:pt>
    <dgm:pt modelId="{77CA0479-68FC-461C-8E35-B63B0289147F}" type="parTrans" cxnId="{677ADE34-9934-4DFB-BC4D-CEFFF5EC9ACD}">
      <dgm:prSet/>
      <dgm:spPr/>
      <dgm:t>
        <a:bodyPr/>
        <a:lstStyle/>
        <a:p>
          <a:endParaRPr lang="es-ES" sz="1400" b="1"/>
        </a:p>
      </dgm:t>
    </dgm:pt>
    <dgm:pt modelId="{8114C9F3-ACDD-40CD-A50C-EC504E0205BF}" type="sibTrans" cxnId="{677ADE34-9934-4DFB-BC4D-CEFFF5EC9ACD}">
      <dgm:prSet/>
      <dgm:spPr/>
      <dgm:t>
        <a:bodyPr/>
        <a:lstStyle/>
        <a:p>
          <a:endParaRPr lang="es-ES" sz="1400" b="1"/>
        </a:p>
      </dgm:t>
    </dgm:pt>
    <dgm:pt modelId="{31F71384-57EF-4C15-8EE6-954DC48DA188}" type="pres">
      <dgm:prSet presAssocID="{5B737C5D-0DD4-45B8-A224-38CA535DDEE8}" presName="linearFlow" presStyleCnt="0">
        <dgm:presLayoutVars>
          <dgm:dir/>
          <dgm:resizeHandles val="exact"/>
        </dgm:presLayoutVars>
      </dgm:prSet>
      <dgm:spPr/>
    </dgm:pt>
    <dgm:pt modelId="{EF02EBBD-6134-4315-A167-FB7D8FFB8A14}" type="pres">
      <dgm:prSet presAssocID="{5432843F-0201-4ACF-AA98-076C569C23AE}" presName="node" presStyleLbl="node1" presStyleIdx="0" presStyleCnt="3">
        <dgm:presLayoutVars>
          <dgm:bulletEnabled val="1"/>
        </dgm:presLayoutVars>
      </dgm:prSet>
      <dgm:spPr/>
    </dgm:pt>
    <dgm:pt modelId="{DFFF95FB-760B-40C2-85B1-DD0BD4E5EB8F}" type="pres">
      <dgm:prSet presAssocID="{697F5F55-AB77-4FC6-AC8A-EB5C902C62CC}" presName="spacerL" presStyleCnt="0"/>
      <dgm:spPr/>
    </dgm:pt>
    <dgm:pt modelId="{162AF9FD-5426-4091-8CBD-C0D77A8421B1}" type="pres">
      <dgm:prSet presAssocID="{697F5F55-AB77-4FC6-AC8A-EB5C902C62CC}" presName="sibTrans" presStyleLbl="sibTrans2D1" presStyleIdx="0" presStyleCnt="2"/>
      <dgm:spPr>
        <a:prstGeom prst="mathMultiply">
          <a:avLst/>
        </a:prstGeom>
      </dgm:spPr>
    </dgm:pt>
    <dgm:pt modelId="{F91F3160-B2AB-49EA-B79D-6A6520E63A8E}" type="pres">
      <dgm:prSet presAssocID="{697F5F55-AB77-4FC6-AC8A-EB5C902C62CC}" presName="spacerR" presStyleCnt="0"/>
      <dgm:spPr/>
    </dgm:pt>
    <dgm:pt modelId="{4BADCE92-12A1-432E-A636-9982EF31D4FB}" type="pres">
      <dgm:prSet presAssocID="{10136C36-EB03-401E-8530-982C9AF8141C}" presName="node" presStyleLbl="node1" presStyleIdx="1" presStyleCnt="3" custScaleX="147127">
        <dgm:presLayoutVars>
          <dgm:bulletEnabled val="1"/>
        </dgm:presLayoutVars>
      </dgm:prSet>
      <dgm:spPr/>
    </dgm:pt>
    <dgm:pt modelId="{D3F12ED7-58E8-4344-9DB1-65340002B915}" type="pres">
      <dgm:prSet presAssocID="{97759CB6-2A4F-477E-9753-A76906A0E0B6}" presName="spacerL" presStyleCnt="0"/>
      <dgm:spPr/>
    </dgm:pt>
    <dgm:pt modelId="{F06A3B54-BFA8-4566-89F5-00F416AB6924}" type="pres">
      <dgm:prSet presAssocID="{97759CB6-2A4F-477E-9753-A76906A0E0B6}" presName="sibTrans" presStyleLbl="sibTrans2D1" presStyleIdx="1" presStyleCnt="2"/>
      <dgm:spPr/>
    </dgm:pt>
    <dgm:pt modelId="{15E88D5C-AEAF-4EA4-B100-A3094613A39F}" type="pres">
      <dgm:prSet presAssocID="{97759CB6-2A4F-477E-9753-A76906A0E0B6}" presName="spacerR" presStyleCnt="0"/>
      <dgm:spPr/>
    </dgm:pt>
    <dgm:pt modelId="{1DD10839-61F2-4411-8A29-A68F3CA6F649}" type="pres">
      <dgm:prSet presAssocID="{86472CAD-3AF4-4238-9F5F-BC8DD7F630D9}" presName="node" presStyleLbl="node1" presStyleIdx="2" presStyleCnt="3">
        <dgm:presLayoutVars>
          <dgm:bulletEnabled val="1"/>
        </dgm:presLayoutVars>
      </dgm:prSet>
      <dgm:spPr/>
    </dgm:pt>
  </dgm:ptLst>
  <dgm:cxnLst>
    <dgm:cxn modelId="{2F827A2D-7BC6-45CC-B760-AC4DD6085342}" type="presOf" srcId="{5432843F-0201-4ACF-AA98-076C569C23AE}" destId="{EF02EBBD-6134-4315-A167-FB7D8FFB8A14}" srcOrd="0" destOrd="0" presId="urn:microsoft.com/office/officeart/2005/8/layout/equation1"/>
    <dgm:cxn modelId="{677ADE34-9934-4DFB-BC4D-CEFFF5EC9ACD}" srcId="{5B737C5D-0DD4-45B8-A224-38CA535DDEE8}" destId="{86472CAD-3AF4-4238-9F5F-BC8DD7F630D9}" srcOrd="2" destOrd="0" parTransId="{77CA0479-68FC-461C-8E35-B63B0289147F}" sibTransId="{8114C9F3-ACDD-40CD-A50C-EC504E0205BF}"/>
    <dgm:cxn modelId="{B5A70139-6ACA-478A-A22B-CD6977DBC0EE}" type="presOf" srcId="{697F5F55-AB77-4FC6-AC8A-EB5C902C62CC}" destId="{162AF9FD-5426-4091-8CBD-C0D77A8421B1}" srcOrd="0" destOrd="0" presId="urn:microsoft.com/office/officeart/2005/8/layout/equation1"/>
    <dgm:cxn modelId="{E4B37386-524C-4564-B5B9-2045A58F1B8D}" type="presOf" srcId="{86472CAD-3AF4-4238-9F5F-BC8DD7F630D9}" destId="{1DD10839-61F2-4411-8A29-A68F3CA6F649}" srcOrd="0" destOrd="0" presId="urn:microsoft.com/office/officeart/2005/8/layout/equation1"/>
    <dgm:cxn modelId="{A90DFA87-DB56-4CD9-988C-1A248C96F540}" srcId="{5B737C5D-0DD4-45B8-A224-38CA535DDEE8}" destId="{10136C36-EB03-401E-8530-982C9AF8141C}" srcOrd="1" destOrd="0" parTransId="{1980E88C-8C73-4189-95D9-2C4D28C42077}" sibTransId="{97759CB6-2A4F-477E-9753-A76906A0E0B6}"/>
    <dgm:cxn modelId="{5B69618E-A669-46CC-8194-4EA72138E018}" srcId="{5B737C5D-0DD4-45B8-A224-38CA535DDEE8}" destId="{5432843F-0201-4ACF-AA98-076C569C23AE}" srcOrd="0" destOrd="0" parTransId="{948145C3-6C35-49C2-89A6-D81300F8941F}" sibTransId="{697F5F55-AB77-4FC6-AC8A-EB5C902C62CC}"/>
    <dgm:cxn modelId="{033300A3-9167-44FE-B31F-7AD09419EE98}" type="presOf" srcId="{10136C36-EB03-401E-8530-982C9AF8141C}" destId="{4BADCE92-12A1-432E-A636-9982EF31D4FB}" srcOrd="0" destOrd="0" presId="urn:microsoft.com/office/officeart/2005/8/layout/equation1"/>
    <dgm:cxn modelId="{6E331EB9-A07B-4885-BD6D-6887983651AA}" type="presOf" srcId="{5B737C5D-0DD4-45B8-A224-38CA535DDEE8}" destId="{31F71384-57EF-4C15-8EE6-954DC48DA188}" srcOrd="0" destOrd="0" presId="urn:microsoft.com/office/officeart/2005/8/layout/equation1"/>
    <dgm:cxn modelId="{A4E99DFD-D90B-41CE-80C0-A7D53F058C93}" type="presOf" srcId="{97759CB6-2A4F-477E-9753-A76906A0E0B6}" destId="{F06A3B54-BFA8-4566-89F5-00F416AB6924}" srcOrd="0" destOrd="0" presId="urn:microsoft.com/office/officeart/2005/8/layout/equation1"/>
    <dgm:cxn modelId="{5B27B1A2-4474-40A9-9073-DF20C19578AE}" type="presParOf" srcId="{31F71384-57EF-4C15-8EE6-954DC48DA188}" destId="{EF02EBBD-6134-4315-A167-FB7D8FFB8A14}" srcOrd="0" destOrd="0" presId="urn:microsoft.com/office/officeart/2005/8/layout/equation1"/>
    <dgm:cxn modelId="{2059EC40-5AC1-4861-968D-C7F67124F149}" type="presParOf" srcId="{31F71384-57EF-4C15-8EE6-954DC48DA188}" destId="{DFFF95FB-760B-40C2-85B1-DD0BD4E5EB8F}" srcOrd="1" destOrd="0" presId="urn:microsoft.com/office/officeart/2005/8/layout/equation1"/>
    <dgm:cxn modelId="{AA2CDAC0-68CA-4393-A2AF-BDA15072B82C}" type="presParOf" srcId="{31F71384-57EF-4C15-8EE6-954DC48DA188}" destId="{162AF9FD-5426-4091-8CBD-C0D77A8421B1}" srcOrd="2" destOrd="0" presId="urn:microsoft.com/office/officeart/2005/8/layout/equation1"/>
    <dgm:cxn modelId="{E54C3591-4C17-4EF5-8AE2-BCD18D6FD7F5}" type="presParOf" srcId="{31F71384-57EF-4C15-8EE6-954DC48DA188}" destId="{F91F3160-B2AB-49EA-B79D-6A6520E63A8E}" srcOrd="3" destOrd="0" presId="urn:microsoft.com/office/officeart/2005/8/layout/equation1"/>
    <dgm:cxn modelId="{682477EE-EFAD-4E5B-834D-E4B3F1A0B549}" type="presParOf" srcId="{31F71384-57EF-4C15-8EE6-954DC48DA188}" destId="{4BADCE92-12A1-432E-A636-9982EF31D4FB}" srcOrd="4" destOrd="0" presId="urn:microsoft.com/office/officeart/2005/8/layout/equation1"/>
    <dgm:cxn modelId="{DF221AE7-19BD-441F-9228-1B13FE5A7F9C}" type="presParOf" srcId="{31F71384-57EF-4C15-8EE6-954DC48DA188}" destId="{D3F12ED7-58E8-4344-9DB1-65340002B915}" srcOrd="5" destOrd="0" presId="urn:microsoft.com/office/officeart/2005/8/layout/equation1"/>
    <dgm:cxn modelId="{BD655263-C915-406C-AE12-5E81A436D6A1}" type="presParOf" srcId="{31F71384-57EF-4C15-8EE6-954DC48DA188}" destId="{F06A3B54-BFA8-4566-89F5-00F416AB6924}" srcOrd="6" destOrd="0" presId="urn:microsoft.com/office/officeart/2005/8/layout/equation1"/>
    <dgm:cxn modelId="{5A9D0431-3D19-4C48-A331-18729ABF6476}" type="presParOf" srcId="{31F71384-57EF-4C15-8EE6-954DC48DA188}" destId="{15E88D5C-AEAF-4EA4-B100-A3094613A39F}" srcOrd="7" destOrd="0" presId="urn:microsoft.com/office/officeart/2005/8/layout/equation1"/>
    <dgm:cxn modelId="{1600A548-8726-4ADE-A835-89E4D613050F}" type="presParOf" srcId="{31F71384-57EF-4C15-8EE6-954DC48DA188}" destId="{1DD10839-61F2-4411-8A29-A68F3CA6F64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Descuento por Hacienda (IRPF)</a:t>
          </a:r>
          <a:endParaRPr lang="es-ES" sz="1800" b="1" dirty="0">
            <a:solidFill>
              <a:schemeClr val="tx2"/>
            </a:solidFill>
          </a:endParaRPr>
        </a:p>
      </dgm: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6394DBB8-151D-4F56-8FAC-804173593C47}" type="pres">
      <dgm:prSet presAssocID="{3C1649FD-8155-4637-BFB0-A84B2EE2DB4B}" presName="centerShape" presStyleLbl="vennNode1" presStyleIdx="0" presStyleCnt="1" custScaleX="154289" custScaleY="36834" custLinFactNeighborX="80937" custLinFactNeighborY="-1473"/>
      <dgm:spPr/>
    </dgm:pt>
  </dgm:ptLst>
  <dgm:cxnLst>
    <dgm:cxn modelId="{6D57C504-8DB6-4D5B-8ED6-3A3B62C935A9}" type="presOf" srcId="{A97A05A3-14D9-44A5-B768-02F08550772E}" destId="{A39BE283-9FAD-47E6-AC51-206C1A91E69D}" srcOrd="0" destOrd="0" presId="urn:microsoft.com/office/officeart/2005/8/layout/radial3"/>
    <dgm:cxn modelId="{61377B27-7085-4A68-9FF7-2DCB45DA0465}" type="presOf" srcId="{3C1649FD-8155-4637-BFB0-A84B2EE2DB4B}" destId="{6394DBB8-151D-4F56-8FAC-804173593C47}" srcOrd="0" destOrd="0" presId="urn:microsoft.com/office/officeart/2005/8/layout/radial3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412E8BE9-1A44-4125-A186-35E7AB0BE307}" srcId="{A97A05A3-14D9-44A5-B768-02F08550772E}" destId="{3C1649FD-8155-4637-BFB0-A84B2EE2DB4B}" srcOrd="0" destOrd="0" parTransId="{73C45E00-AB31-433D-92BA-48C6BB0861BC}" sibTransId="{CA183CBC-EF8D-4A30-9517-5CA915BBC826}"/>
    <dgm:cxn modelId="{4C8C3109-0937-4F5A-B5DA-7F01D0E1C57B}" type="presParOf" srcId="{A39BE283-9FAD-47E6-AC51-206C1A91E69D}" destId="{EC439966-727C-4807-A236-D4E3CE9950C7}" srcOrd="0" destOrd="0" presId="urn:microsoft.com/office/officeart/2005/8/layout/radial3"/>
    <dgm:cxn modelId="{40E927F5-1B3A-4D3F-9836-9DF20BF3B373}" type="presParOf" srcId="{EC439966-727C-4807-A236-D4E3CE9950C7}" destId="{6394DBB8-151D-4F56-8FAC-804173593C4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2000" b="1" dirty="0"/>
            <a:t>El salario del convenio colectivo (estructura)</a:t>
          </a:r>
          <a:endParaRPr lang="es-ES" sz="20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600" b="1" dirty="0"/>
            <a:t>Salario Base </a:t>
          </a:r>
          <a:r>
            <a:rPr lang="es-ES_tradnl" sz="1600" b="0" dirty="0"/>
            <a:t>(por categoría profesional)</a:t>
          </a:r>
          <a:endParaRPr lang="es-ES" sz="16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4EC2CE54-D956-47B0-8509-34F8CCC9A398}">
      <dgm:prSet phldrT="[Texto]" custT="1"/>
      <dgm:spPr/>
      <dgm:t>
        <a:bodyPr/>
        <a:lstStyle/>
        <a:p>
          <a:pPr algn="l"/>
          <a:r>
            <a:rPr lang="es-ES_tradnl" sz="1600" b="1" dirty="0"/>
            <a:t>Complementos</a:t>
          </a:r>
          <a:r>
            <a:rPr lang="es-ES_tradnl" sz="1600" b="1" baseline="0" dirty="0"/>
            <a:t> salariales o pluses</a:t>
          </a:r>
          <a:endParaRPr lang="es-ES" sz="1600" b="1" dirty="0"/>
        </a:p>
      </dgm:t>
    </dgm:pt>
    <dgm:pt modelId="{14A9E39E-04DC-41E1-B3D8-193568154468}" type="parTrans" cxnId="{B269850F-1EB0-4D57-BD17-61A027D5B158}">
      <dgm:prSet/>
      <dgm:spPr/>
      <dgm:t>
        <a:bodyPr/>
        <a:lstStyle/>
        <a:p>
          <a:endParaRPr lang="es-ES"/>
        </a:p>
      </dgm:t>
    </dgm:pt>
    <dgm:pt modelId="{1F3991BF-C62F-4CFB-90C9-8BEAF0B4AA83}" type="sibTrans" cxnId="{B269850F-1EB0-4D57-BD17-61A027D5B158}">
      <dgm:prSet/>
      <dgm:spPr/>
      <dgm:t>
        <a:bodyPr/>
        <a:lstStyle/>
        <a:p>
          <a:endParaRPr lang="es-ES"/>
        </a:p>
      </dgm:t>
    </dgm:pt>
    <dgm:pt modelId="{CC5E2B54-4342-426D-B6FC-C22F155D4574}">
      <dgm:prSet phldrT="[Texto]" custT="1"/>
      <dgm:spPr/>
      <dgm:t>
        <a:bodyPr/>
        <a:lstStyle/>
        <a:p>
          <a:pPr algn="l"/>
          <a:r>
            <a:rPr lang="es-ES_tradnl" sz="1600" b="1" dirty="0"/>
            <a:t>Complementos extrasalariales </a:t>
          </a:r>
          <a:r>
            <a:rPr lang="es-ES_tradnl" sz="1600" b="0" dirty="0"/>
            <a:t>(compensan gastos del trabajador por realizar trabajo)</a:t>
          </a:r>
          <a:endParaRPr lang="es-ES" sz="1600" b="1" dirty="0"/>
        </a:p>
      </dgm:t>
    </dgm:pt>
    <dgm:pt modelId="{C783474F-AC7B-4625-A760-B30C06FAFD26}" type="parTrans" cxnId="{F928E24E-4334-4163-8B89-BEBEC924BA3E}">
      <dgm:prSet/>
      <dgm:spPr/>
      <dgm:t>
        <a:bodyPr/>
        <a:lstStyle/>
        <a:p>
          <a:endParaRPr lang="es-ES"/>
        </a:p>
      </dgm:t>
    </dgm:pt>
    <dgm:pt modelId="{8C88B333-A2BE-4F36-9A4B-893345613055}" type="sibTrans" cxnId="{F928E24E-4334-4163-8B89-BEBEC924BA3E}">
      <dgm:prSet/>
      <dgm:spPr/>
      <dgm:t>
        <a:bodyPr/>
        <a:lstStyle/>
        <a:p>
          <a:endParaRPr lang="es-ES"/>
        </a:p>
      </dgm:t>
    </dgm:pt>
    <dgm:pt modelId="{CEF85EE5-6D89-4530-80DF-DEF7FADBED48}">
      <dgm:prSet phldrT="[Texto]" custT="1"/>
      <dgm:spPr/>
      <dgm:t>
        <a:bodyPr/>
        <a:lstStyle/>
        <a:p>
          <a:pPr algn="l"/>
          <a:r>
            <a:rPr lang="es-ES_tradnl" sz="1600" b="1" dirty="0"/>
            <a:t>Pagas extras </a:t>
          </a:r>
          <a:r>
            <a:rPr lang="es-ES_tradnl" sz="1600" b="0" dirty="0"/>
            <a:t>(como mínimo 2 pagas al año por ley)</a:t>
          </a:r>
          <a:r>
            <a:rPr lang="es-ES_tradnl" sz="1600" b="1" dirty="0"/>
            <a:t> </a:t>
          </a:r>
          <a:endParaRPr lang="es-ES" sz="1600" b="1" dirty="0"/>
        </a:p>
      </dgm:t>
    </dgm:pt>
    <dgm:pt modelId="{C139D80F-AB22-43E2-A5C7-F83D28A5B86E}" type="parTrans" cxnId="{1CBB3AED-7847-4098-96DE-5AE27D124E6F}">
      <dgm:prSet/>
      <dgm:spPr/>
      <dgm:t>
        <a:bodyPr/>
        <a:lstStyle/>
        <a:p>
          <a:endParaRPr lang="es-ES"/>
        </a:p>
      </dgm:t>
    </dgm:pt>
    <dgm:pt modelId="{A33AF131-DBD6-4645-B211-BCA90EB3CBB3}" type="sibTrans" cxnId="{1CBB3AED-7847-4098-96DE-5AE27D124E6F}">
      <dgm:prSet/>
      <dgm:spPr/>
      <dgm:t>
        <a:bodyPr/>
        <a:lstStyle/>
        <a:p>
          <a:endParaRPr lang="es-ES"/>
        </a:p>
      </dgm:t>
    </dgm:pt>
    <dgm:pt modelId="{4D93F865-00F7-4EC8-964C-7E21AF6EB165}">
      <dgm:prSet phldrT="[Texto]" custT="1"/>
      <dgm:spPr/>
      <dgm:t>
        <a:bodyPr/>
        <a:lstStyle/>
        <a:p>
          <a:pPr algn="l"/>
          <a:r>
            <a:rPr lang="es-ES_tradnl" sz="1600" b="1" dirty="0"/>
            <a:t>El convenio colectivo regula el salario base y el resto de pluses</a:t>
          </a:r>
          <a:endParaRPr lang="es-ES" sz="1600" b="1" dirty="0"/>
        </a:p>
      </dgm:t>
    </dgm:pt>
    <dgm:pt modelId="{F29737C1-D591-466C-8EF2-87E34C03D1FB}" type="parTrans" cxnId="{5F6327D6-5E30-4984-A653-F8E38B700166}">
      <dgm:prSet/>
      <dgm:spPr/>
      <dgm:t>
        <a:bodyPr/>
        <a:lstStyle/>
        <a:p>
          <a:endParaRPr lang="es-ES"/>
        </a:p>
      </dgm:t>
    </dgm:pt>
    <dgm:pt modelId="{5D71BF5B-5D60-4885-AA07-40B5A47B8926}" type="sibTrans" cxnId="{5F6327D6-5E30-4984-A653-F8E38B700166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920750" custScaleY="856736" custLinFactY="-100000" custLinFactNeighborX="-895" custLinFactNeighborY="-171888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5"/>
      <dgm:spPr/>
    </dgm:pt>
    <dgm:pt modelId="{21233F05-6FBA-46DF-B10B-C0685C332429}" type="pres">
      <dgm:prSet presAssocID="{200AC79B-19A4-400C-A0F0-5CC9CD49D426}" presName="childText" presStyleLbl="bgAcc1" presStyleIdx="0" presStyleCnt="5" custScaleX="2000000" custScaleY="673059" custLinFactX="-44026" custLinFactNeighborX="-100000" custLinFactNeighborY="-2094">
        <dgm:presLayoutVars>
          <dgm:bulletEnabled val="1"/>
        </dgm:presLayoutVars>
      </dgm:prSet>
      <dgm:spPr/>
    </dgm:pt>
    <dgm:pt modelId="{9BCCD9EE-74EF-475F-AFFA-A751EE6BAB27}" type="pres">
      <dgm:prSet presAssocID="{14A9E39E-04DC-41E1-B3D8-193568154468}" presName="Name13" presStyleLbl="parChTrans1D2" presStyleIdx="1" presStyleCnt="5"/>
      <dgm:spPr/>
    </dgm:pt>
    <dgm:pt modelId="{79C61B5C-54ED-46A5-87E2-039B193425B3}" type="pres">
      <dgm:prSet presAssocID="{4EC2CE54-D956-47B0-8509-34F8CCC9A398}" presName="childText" presStyleLbl="bgAcc1" presStyleIdx="1" presStyleCnt="5" custScaleX="1986253" custScaleY="432106" custLinFactX="-14151" custLinFactNeighborX="-100000" custLinFactNeighborY="59595">
        <dgm:presLayoutVars>
          <dgm:bulletEnabled val="1"/>
        </dgm:presLayoutVars>
      </dgm:prSet>
      <dgm:spPr/>
    </dgm:pt>
    <dgm:pt modelId="{E466A9B4-66C4-48C6-BC4D-EE5755163156}" type="pres">
      <dgm:prSet presAssocID="{C783474F-AC7B-4625-A760-B30C06FAFD26}" presName="Name13" presStyleLbl="parChTrans1D2" presStyleIdx="2" presStyleCnt="5"/>
      <dgm:spPr/>
    </dgm:pt>
    <dgm:pt modelId="{0AA52DCC-5B21-4DA6-9134-B5C68DFEDC78}" type="pres">
      <dgm:prSet presAssocID="{CC5E2B54-4342-426D-B6FC-C22F155D4574}" presName="childText" presStyleLbl="bgAcc1" presStyleIdx="2" presStyleCnt="5" custScaleX="2000000" custScaleY="878549" custLinFactX="-14151" custLinFactY="8363" custLinFactNeighborX="-100000" custLinFactNeighborY="100000">
        <dgm:presLayoutVars>
          <dgm:bulletEnabled val="1"/>
        </dgm:presLayoutVars>
      </dgm:prSet>
      <dgm:spPr/>
    </dgm:pt>
    <dgm:pt modelId="{3CFD9E04-DCA5-42F9-B89F-AD8B14DD0CD6}" type="pres">
      <dgm:prSet presAssocID="{C139D80F-AB22-43E2-A5C7-F83D28A5B86E}" presName="Name13" presStyleLbl="parChTrans1D2" presStyleIdx="3" presStyleCnt="5"/>
      <dgm:spPr/>
    </dgm:pt>
    <dgm:pt modelId="{0CFB49D2-4326-42A1-8193-ABAA73C7F643}" type="pres">
      <dgm:prSet presAssocID="{CEF85EE5-6D89-4530-80DF-DEF7FADBED48}" presName="childText" presStyleLbl="bgAcc1" presStyleIdx="3" presStyleCnt="5" custScaleX="2000000" custScaleY="576826" custLinFactY="97329" custLinFactNeighborX="-77205" custLinFactNeighborY="100000">
        <dgm:presLayoutVars>
          <dgm:bulletEnabled val="1"/>
        </dgm:presLayoutVars>
      </dgm:prSet>
      <dgm:spPr/>
    </dgm:pt>
    <dgm:pt modelId="{8EB121CF-8BF6-4DD7-8BA3-302F5DEE3833}" type="pres">
      <dgm:prSet presAssocID="{F29737C1-D591-466C-8EF2-87E34C03D1FB}" presName="Name13" presStyleLbl="parChTrans1D2" presStyleIdx="4" presStyleCnt="5"/>
      <dgm:spPr/>
    </dgm:pt>
    <dgm:pt modelId="{D0BB1885-E8EB-47DC-B492-E72FC1B418D7}" type="pres">
      <dgm:prSet presAssocID="{4D93F865-00F7-4EC8-964C-7E21AF6EB165}" presName="childText" presStyleLbl="bgAcc1" presStyleIdx="4" presStyleCnt="5" custScaleX="2000000" custScaleY="747795" custLinFactY="100000" custLinFactNeighborX="-77206" custLinFactNeighborY="166872">
        <dgm:presLayoutVars>
          <dgm:bulletEnabled val="1"/>
        </dgm:presLayoutVars>
      </dgm:prSet>
      <dgm:spPr/>
    </dgm:pt>
  </dgm:ptLst>
  <dgm:cxnLst>
    <dgm:cxn modelId="{595F3701-EC81-4ACE-9E56-4EAE20CC34C0}" type="presOf" srcId="{C139D80F-AB22-43E2-A5C7-F83D28A5B86E}" destId="{3CFD9E04-DCA5-42F9-B89F-AD8B14DD0CD6}" srcOrd="0" destOrd="0" presId="urn:microsoft.com/office/officeart/2005/8/layout/hierarchy3"/>
    <dgm:cxn modelId="{7DA2C609-83D3-4FF9-B3D0-9816D7506767}" type="presOf" srcId="{C783474F-AC7B-4625-A760-B30C06FAFD26}" destId="{E466A9B4-66C4-48C6-BC4D-EE5755163156}" srcOrd="0" destOrd="0" presId="urn:microsoft.com/office/officeart/2005/8/layout/hierarchy3"/>
    <dgm:cxn modelId="{03F7290C-13CF-4D65-AE02-D08009FCE569}" type="presOf" srcId="{200AC79B-19A4-400C-A0F0-5CC9CD49D426}" destId="{21233F05-6FBA-46DF-B10B-C0685C332429}" srcOrd="0" destOrd="0" presId="urn:microsoft.com/office/officeart/2005/8/layout/hierarchy3"/>
    <dgm:cxn modelId="{B269850F-1EB0-4D57-BD17-61A027D5B158}" srcId="{626E21B8-4176-45FD-8ACC-954D2F6C583E}" destId="{4EC2CE54-D956-47B0-8509-34F8CCC9A398}" srcOrd="1" destOrd="0" parTransId="{14A9E39E-04DC-41E1-B3D8-193568154468}" sibTransId="{1F3991BF-C62F-4CFB-90C9-8BEAF0B4AA83}"/>
    <dgm:cxn modelId="{CE1B6519-4B7C-4231-B2B5-7645D3481DA7}" type="presOf" srcId="{14A9E39E-04DC-41E1-B3D8-193568154468}" destId="{9BCCD9EE-74EF-475F-AFFA-A751EE6BAB27}" srcOrd="0" destOrd="0" presId="urn:microsoft.com/office/officeart/2005/8/layout/hierarchy3"/>
    <dgm:cxn modelId="{94B74A2D-AD94-49F1-85BB-6379A98DD58E}" type="presOf" srcId="{CEF85EE5-6D89-4530-80DF-DEF7FADBED48}" destId="{0CFB49D2-4326-42A1-8193-ABAA73C7F643}" srcOrd="0" destOrd="0" presId="urn:microsoft.com/office/officeart/2005/8/layout/hierarchy3"/>
    <dgm:cxn modelId="{662C6631-75E5-4EB3-B1EA-C4C89A7F74DE}" type="presOf" srcId="{CC5E2B54-4342-426D-B6FC-C22F155D4574}" destId="{0AA52DCC-5B21-4DA6-9134-B5C68DFEDC78}" srcOrd="0" destOrd="0" presId="urn:microsoft.com/office/officeart/2005/8/layout/hierarchy3"/>
    <dgm:cxn modelId="{F465E346-9015-4164-B6D7-5B425F0BB762}" type="presOf" srcId="{F29737C1-D591-466C-8EF2-87E34C03D1FB}" destId="{8EB121CF-8BF6-4DD7-8BA3-302F5DEE3833}" srcOrd="0" destOrd="0" presId="urn:microsoft.com/office/officeart/2005/8/layout/hierarchy3"/>
    <dgm:cxn modelId="{4A17B448-1DB4-47CA-8853-17C766AE4917}" type="presOf" srcId="{26515BD9-9811-4811-9454-E4637FBBC26C}" destId="{532BD660-D240-41E9-92C4-C0D485EBBD24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8F90714D-F49E-4C05-ABE2-353C09D8F4A5}" type="presOf" srcId="{626E21B8-4176-45FD-8ACC-954D2F6C583E}" destId="{B44212A4-603A-4F46-AE20-01C0DFCEE5B6}" srcOrd="1" destOrd="0" presId="urn:microsoft.com/office/officeart/2005/8/layout/hierarchy3"/>
    <dgm:cxn modelId="{F928E24E-4334-4163-8B89-BEBEC924BA3E}" srcId="{626E21B8-4176-45FD-8ACC-954D2F6C583E}" destId="{CC5E2B54-4342-426D-B6FC-C22F155D4574}" srcOrd="2" destOrd="0" parTransId="{C783474F-AC7B-4625-A760-B30C06FAFD26}" sibTransId="{8C88B333-A2BE-4F36-9A4B-893345613055}"/>
    <dgm:cxn modelId="{D55726C7-98CF-47B3-9F05-0E91B1ABA650}" type="presOf" srcId="{626E21B8-4176-45FD-8ACC-954D2F6C583E}" destId="{4E7DC74A-20BF-440D-BEC4-42C9FA00D644}" srcOrd="0" destOrd="0" presId="urn:microsoft.com/office/officeart/2005/8/layout/hierarchy3"/>
    <dgm:cxn modelId="{5F6327D6-5E30-4984-A653-F8E38B700166}" srcId="{626E21B8-4176-45FD-8ACC-954D2F6C583E}" destId="{4D93F865-00F7-4EC8-964C-7E21AF6EB165}" srcOrd="4" destOrd="0" parTransId="{F29737C1-D591-466C-8EF2-87E34C03D1FB}" sibTransId="{5D71BF5B-5D60-4885-AA07-40B5A47B8926}"/>
    <dgm:cxn modelId="{F01B44D6-11CF-47D1-9444-D7065FEB2C7C}" type="presOf" srcId="{4D93F865-00F7-4EC8-964C-7E21AF6EB165}" destId="{D0BB1885-E8EB-47DC-B492-E72FC1B418D7}" srcOrd="0" destOrd="0" presId="urn:microsoft.com/office/officeart/2005/8/layout/hierarchy3"/>
    <dgm:cxn modelId="{082E0DE7-B9C6-41F3-9D12-57A86DEA9B9E}" type="presOf" srcId="{89B066E3-52B3-4CC6-BE40-AE130A68E89E}" destId="{F6FE6C27-6343-4585-8D36-540B990C2152}" srcOrd="0" destOrd="0" presId="urn:microsoft.com/office/officeart/2005/8/layout/hierarchy3"/>
    <dgm:cxn modelId="{1CBB3AED-7847-4098-96DE-5AE27D124E6F}" srcId="{626E21B8-4176-45FD-8ACC-954D2F6C583E}" destId="{CEF85EE5-6D89-4530-80DF-DEF7FADBED48}" srcOrd="3" destOrd="0" parTransId="{C139D80F-AB22-43E2-A5C7-F83D28A5B86E}" sibTransId="{A33AF131-DBD6-4645-B211-BCA90EB3CBB3}"/>
    <dgm:cxn modelId="{477A0EEE-900A-40F1-9B3B-AAAAE7CC6AF5}" type="presOf" srcId="{4EC2CE54-D956-47B0-8509-34F8CCC9A398}" destId="{79C61B5C-54ED-46A5-87E2-039B193425B3}" srcOrd="0" destOrd="0" presId="urn:microsoft.com/office/officeart/2005/8/layout/hierarchy3"/>
    <dgm:cxn modelId="{F5FDF971-743A-41F3-AE46-789AAD031D8E}" type="presParOf" srcId="{F6FE6C27-6343-4585-8D36-540B990C2152}" destId="{CDA2613A-8F6C-4406-B69A-20A828EEFDFD}" srcOrd="0" destOrd="0" presId="urn:microsoft.com/office/officeart/2005/8/layout/hierarchy3"/>
    <dgm:cxn modelId="{3A072846-A19F-4CB1-AEE4-4771F1F8DDE0}" type="presParOf" srcId="{CDA2613A-8F6C-4406-B69A-20A828EEFDFD}" destId="{7CCB445A-766D-495F-9999-3805E052BA32}" srcOrd="0" destOrd="0" presId="urn:microsoft.com/office/officeart/2005/8/layout/hierarchy3"/>
    <dgm:cxn modelId="{288CD5D8-6A94-4BD4-B0EA-004F2850C4E2}" type="presParOf" srcId="{7CCB445A-766D-495F-9999-3805E052BA32}" destId="{4E7DC74A-20BF-440D-BEC4-42C9FA00D644}" srcOrd="0" destOrd="0" presId="urn:microsoft.com/office/officeart/2005/8/layout/hierarchy3"/>
    <dgm:cxn modelId="{554108BD-BD02-42F0-8B84-629B4DF5F6CE}" type="presParOf" srcId="{7CCB445A-766D-495F-9999-3805E052BA32}" destId="{B44212A4-603A-4F46-AE20-01C0DFCEE5B6}" srcOrd="1" destOrd="0" presId="urn:microsoft.com/office/officeart/2005/8/layout/hierarchy3"/>
    <dgm:cxn modelId="{C67CC02C-A765-4562-A684-6B9B1D60C249}" type="presParOf" srcId="{CDA2613A-8F6C-4406-B69A-20A828EEFDFD}" destId="{6745AE42-0EB1-47B3-A6EA-5FC258945EB1}" srcOrd="1" destOrd="0" presId="urn:microsoft.com/office/officeart/2005/8/layout/hierarchy3"/>
    <dgm:cxn modelId="{EC4DA16C-76DD-4577-B86E-02EA55457558}" type="presParOf" srcId="{6745AE42-0EB1-47B3-A6EA-5FC258945EB1}" destId="{532BD660-D240-41E9-92C4-C0D485EBBD24}" srcOrd="0" destOrd="0" presId="urn:microsoft.com/office/officeart/2005/8/layout/hierarchy3"/>
    <dgm:cxn modelId="{A0D53B79-4746-43D3-9017-E6145D1D935F}" type="presParOf" srcId="{6745AE42-0EB1-47B3-A6EA-5FC258945EB1}" destId="{21233F05-6FBA-46DF-B10B-C0685C332429}" srcOrd="1" destOrd="0" presId="urn:microsoft.com/office/officeart/2005/8/layout/hierarchy3"/>
    <dgm:cxn modelId="{C9C919B0-6FC0-4BC9-BF81-C90B775C8E37}" type="presParOf" srcId="{6745AE42-0EB1-47B3-A6EA-5FC258945EB1}" destId="{9BCCD9EE-74EF-475F-AFFA-A751EE6BAB27}" srcOrd="2" destOrd="0" presId="urn:microsoft.com/office/officeart/2005/8/layout/hierarchy3"/>
    <dgm:cxn modelId="{7C57F48B-2391-4897-96E6-18D37F6DBBC1}" type="presParOf" srcId="{6745AE42-0EB1-47B3-A6EA-5FC258945EB1}" destId="{79C61B5C-54ED-46A5-87E2-039B193425B3}" srcOrd="3" destOrd="0" presId="urn:microsoft.com/office/officeart/2005/8/layout/hierarchy3"/>
    <dgm:cxn modelId="{4EB82B60-BD51-4BA8-A45B-D46DDA587BBD}" type="presParOf" srcId="{6745AE42-0EB1-47B3-A6EA-5FC258945EB1}" destId="{E466A9B4-66C4-48C6-BC4D-EE5755163156}" srcOrd="4" destOrd="0" presId="urn:microsoft.com/office/officeart/2005/8/layout/hierarchy3"/>
    <dgm:cxn modelId="{55A02BD5-3181-4AF7-9557-9423A02F4A6E}" type="presParOf" srcId="{6745AE42-0EB1-47B3-A6EA-5FC258945EB1}" destId="{0AA52DCC-5B21-4DA6-9134-B5C68DFEDC78}" srcOrd="5" destOrd="0" presId="urn:microsoft.com/office/officeart/2005/8/layout/hierarchy3"/>
    <dgm:cxn modelId="{44D0DF77-11BB-4FEA-9021-993D710F04A0}" type="presParOf" srcId="{6745AE42-0EB1-47B3-A6EA-5FC258945EB1}" destId="{3CFD9E04-DCA5-42F9-B89F-AD8B14DD0CD6}" srcOrd="6" destOrd="0" presId="urn:microsoft.com/office/officeart/2005/8/layout/hierarchy3"/>
    <dgm:cxn modelId="{34F5AF52-1AAA-4B6C-B0EB-9FD3C92A0F8A}" type="presParOf" srcId="{6745AE42-0EB1-47B3-A6EA-5FC258945EB1}" destId="{0CFB49D2-4326-42A1-8193-ABAA73C7F643}" srcOrd="7" destOrd="0" presId="urn:microsoft.com/office/officeart/2005/8/layout/hierarchy3"/>
    <dgm:cxn modelId="{1E689E50-99F0-4B93-B76D-EF0A55DCD26F}" type="presParOf" srcId="{6745AE42-0EB1-47B3-A6EA-5FC258945EB1}" destId="{8EB121CF-8BF6-4DD7-8BA3-302F5DEE3833}" srcOrd="8" destOrd="0" presId="urn:microsoft.com/office/officeart/2005/8/layout/hierarchy3"/>
    <dgm:cxn modelId="{A971779A-BAB0-41C5-A920-45964BC67790}" type="presParOf" srcId="{6745AE42-0EB1-47B3-A6EA-5FC258945EB1}" destId="{D0BB1885-E8EB-47DC-B492-E72FC1B418D7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CBAE47-7859-40E8-8C4E-821C6726CE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76F1F963-3E41-4F53-9578-7BA0FE78595F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ES_tradnl" b="1" dirty="0"/>
            <a:t>El salario del contrato de trabajo</a:t>
          </a:r>
          <a:endParaRPr lang="es-ES" b="1" dirty="0"/>
        </a:p>
      </dgm:t>
    </dgm:pt>
    <dgm:pt modelId="{1E50C94F-D434-4144-9799-E9596665AE43}" type="parTrans" cxnId="{8F401CFA-C194-4FCE-A046-C05FFA9FF392}">
      <dgm:prSet/>
      <dgm:spPr/>
      <dgm:t>
        <a:bodyPr/>
        <a:lstStyle/>
        <a:p>
          <a:endParaRPr lang="es-ES"/>
        </a:p>
      </dgm:t>
    </dgm:pt>
    <dgm:pt modelId="{E4B94645-EFEE-4BBA-BFF1-47E5135AE5F7}" type="sibTrans" cxnId="{8F401CFA-C194-4FCE-A046-C05FFA9FF392}">
      <dgm:prSet/>
      <dgm:spPr/>
      <dgm:t>
        <a:bodyPr/>
        <a:lstStyle/>
        <a:p>
          <a:endParaRPr lang="es-ES"/>
        </a:p>
      </dgm:t>
    </dgm:pt>
    <dgm:pt modelId="{D590429B-1AA8-4F29-820D-5DAF125CFD8A}">
      <dgm:prSet phldrT="[Texto]"/>
      <dgm:spPr/>
      <dgm:t>
        <a:bodyPr/>
        <a:lstStyle/>
        <a:p>
          <a:r>
            <a:rPr lang="es-ES_tradnl" dirty="0"/>
            <a:t>Pactar en el contrato una mejora respecto al salario del convenio, para ese trabajador</a:t>
          </a:r>
          <a:endParaRPr lang="es-ES" dirty="0"/>
        </a:p>
      </dgm:t>
    </dgm:pt>
    <dgm:pt modelId="{F3EF61D8-0873-4A99-BBEE-F855DF130BBF}" type="parTrans" cxnId="{B6C5210F-15ED-4659-A5B5-FF6419817E94}">
      <dgm:prSet/>
      <dgm:spPr/>
      <dgm:t>
        <a:bodyPr/>
        <a:lstStyle/>
        <a:p>
          <a:endParaRPr lang="es-ES" dirty="0"/>
        </a:p>
      </dgm:t>
    </dgm:pt>
    <dgm:pt modelId="{A7B010C8-CADF-49FC-828D-F33D9882D5A5}" type="sibTrans" cxnId="{B6C5210F-15ED-4659-A5B5-FF6419817E94}">
      <dgm:prSet/>
      <dgm:spPr/>
      <dgm:t>
        <a:bodyPr/>
        <a:lstStyle/>
        <a:p>
          <a:endParaRPr lang="es-ES"/>
        </a:p>
      </dgm:t>
    </dgm:pt>
    <dgm:pt modelId="{15D1C896-3542-48FC-B7B2-443915C72D10}" type="pres">
      <dgm:prSet presAssocID="{EECBAE47-7859-40E8-8C4E-821C6726CE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A19DA6-4ABE-42A0-8B17-446952C39A19}" type="pres">
      <dgm:prSet presAssocID="{76F1F963-3E41-4F53-9578-7BA0FE78595F}" presName="root1" presStyleCnt="0"/>
      <dgm:spPr/>
    </dgm:pt>
    <dgm:pt modelId="{54641126-2C3F-4C1E-94A0-7FBB65D9E483}" type="pres">
      <dgm:prSet presAssocID="{76F1F963-3E41-4F53-9578-7BA0FE78595F}" presName="LevelOneTextNode" presStyleLbl="node0" presStyleIdx="0" presStyleCnt="1">
        <dgm:presLayoutVars>
          <dgm:chPref val="3"/>
        </dgm:presLayoutVars>
      </dgm:prSet>
      <dgm:spPr/>
    </dgm:pt>
    <dgm:pt modelId="{95F075E8-CD34-49CA-AE68-04DED67B5794}" type="pres">
      <dgm:prSet presAssocID="{76F1F963-3E41-4F53-9578-7BA0FE78595F}" presName="level2hierChild" presStyleCnt="0"/>
      <dgm:spPr/>
    </dgm:pt>
    <dgm:pt modelId="{283119A3-766E-4862-8ABD-AD324D119475}" type="pres">
      <dgm:prSet presAssocID="{F3EF61D8-0873-4A99-BBEE-F855DF130BBF}" presName="conn2-1" presStyleLbl="parChTrans1D2" presStyleIdx="0" presStyleCnt="1"/>
      <dgm:spPr/>
    </dgm:pt>
    <dgm:pt modelId="{5F1F6498-B937-4354-A15F-0B803914796F}" type="pres">
      <dgm:prSet presAssocID="{F3EF61D8-0873-4A99-BBEE-F855DF130BBF}" presName="connTx" presStyleLbl="parChTrans1D2" presStyleIdx="0" presStyleCnt="1"/>
      <dgm:spPr/>
    </dgm:pt>
    <dgm:pt modelId="{D96160A5-94EC-481B-A9D5-A41323DA0E83}" type="pres">
      <dgm:prSet presAssocID="{D590429B-1AA8-4F29-820D-5DAF125CFD8A}" presName="root2" presStyleCnt="0"/>
      <dgm:spPr/>
    </dgm:pt>
    <dgm:pt modelId="{328B43D7-6F88-47BA-90DA-525843E3DAEF}" type="pres">
      <dgm:prSet presAssocID="{D590429B-1AA8-4F29-820D-5DAF125CFD8A}" presName="LevelTwoTextNode" presStyleLbl="node2" presStyleIdx="0" presStyleCnt="1">
        <dgm:presLayoutVars>
          <dgm:chPref val="3"/>
        </dgm:presLayoutVars>
      </dgm:prSet>
      <dgm:spPr/>
    </dgm:pt>
    <dgm:pt modelId="{5796B4AC-E9DB-423A-AB68-B5A55FD2211C}" type="pres">
      <dgm:prSet presAssocID="{D590429B-1AA8-4F29-820D-5DAF125CFD8A}" presName="level3hierChild" presStyleCnt="0"/>
      <dgm:spPr/>
    </dgm:pt>
  </dgm:ptLst>
  <dgm:cxnLst>
    <dgm:cxn modelId="{B6C5210F-15ED-4659-A5B5-FF6419817E94}" srcId="{76F1F963-3E41-4F53-9578-7BA0FE78595F}" destId="{D590429B-1AA8-4F29-820D-5DAF125CFD8A}" srcOrd="0" destOrd="0" parTransId="{F3EF61D8-0873-4A99-BBEE-F855DF130BBF}" sibTransId="{A7B010C8-CADF-49FC-828D-F33D9882D5A5}"/>
    <dgm:cxn modelId="{D55F2F38-6BED-4E4D-9B3D-9FB22A9E278C}" type="presOf" srcId="{F3EF61D8-0873-4A99-BBEE-F855DF130BBF}" destId="{5F1F6498-B937-4354-A15F-0B803914796F}" srcOrd="1" destOrd="0" presId="urn:microsoft.com/office/officeart/2005/8/layout/hierarchy2"/>
    <dgm:cxn modelId="{6BC4BCC9-7371-4F3B-B4D6-73922D6805D9}" type="presOf" srcId="{D590429B-1AA8-4F29-820D-5DAF125CFD8A}" destId="{328B43D7-6F88-47BA-90DA-525843E3DAEF}" srcOrd="0" destOrd="0" presId="urn:microsoft.com/office/officeart/2005/8/layout/hierarchy2"/>
    <dgm:cxn modelId="{E8E303E1-46F7-47A7-87DD-6423AB2E4CD7}" type="presOf" srcId="{F3EF61D8-0873-4A99-BBEE-F855DF130BBF}" destId="{283119A3-766E-4862-8ABD-AD324D119475}" srcOrd="0" destOrd="0" presId="urn:microsoft.com/office/officeart/2005/8/layout/hierarchy2"/>
    <dgm:cxn modelId="{0B6C3EEB-4E35-4EF0-B3FE-C1F0200F9841}" type="presOf" srcId="{76F1F963-3E41-4F53-9578-7BA0FE78595F}" destId="{54641126-2C3F-4C1E-94A0-7FBB65D9E483}" srcOrd="0" destOrd="0" presId="urn:microsoft.com/office/officeart/2005/8/layout/hierarchy2"/>
    <dgm:cxn modelId="{37E501EF-D0BC-4A51-B72F-74A5793AC0B3}" type="presOf" srcId="{EECBAE47-7859-40E8-8C4E-821C6726CE1D}" destId="{15D1C896-3542-48FC-B7B2-443915C72D10}" srcOrd="0" destOrd="0" presId="urn:microsoft.com/office/officeart/2005/8/layout/hierarchy2"/>
    <dgm:cxn modelId="{8F401CFA-C194-4FCE-A046-C05FFA9FF392}" srcId="{EECBAE47-7859-40E8-8C4E-821C6726CE1D}" destId="{76F1F963-3E41-4F53-9578-7BA0FE78595F}" srcOrd="0" destOrd="0" parTransId="{1E50C94F-D434-4144-9799-E9596665AE43}" sibTransId="{E4B94645-EFEE-4BBA-BFF1-47E5135AE5F7}"/>
    <dgm:cxn modelId="{539AE7DF-8967-46EE-B9BA-FF2C6D806170}" type="presParOf" srcId="{15D1C896-3542-48FC-B7B2-443915C72D10}" destId="{21A19DA6-4ABE-42A0-8B17-446952C39A19}" srcOrd="0" destOrd="0" presId="urn:microsoft.com/office/officeart/2005/8/layout/hierarchy2"/>
    <dgm:cxn modelId="{5714E056-810C-4D45-9FCF-49EE8BEC8057}" type="presParOf" srcId="{21A19DA6-4ABE-42A0-8B17-446952C39A19}" destId="{54641126-2C3F-4C1E-94A0-7FBB65D9E483}" srcOrd="0" destOrd="0" presId="urn:microsoft.com/office/officeart/2005/8/layout/hierarchy2"/>
    <dgm:cxn modelId="{B0B00C9D-2B0B-4D53-B26F-0D242A537B97}" type="presParOf" srcId="{21A19DA6-4ABE-42A0-8B17-446952C39A19}" destId="{95F075E8-CD34-49CA-AE68-04DED67B5794}" srcOrd="1" destOrd="0" presId="urn:microsoft.com/office/officeart/2005/8/layout/hierarchy2"/>
    <dgm:cxn modelId="{88D5E81A-DDCE-4491-8990-99156C8B045D}" type="presParOf" srcId="{95F075E8-CD34-49CA-AE68-04DED67B5794}" destId="{283119A3-766E-4862-8ABD-AD324D119475}" srcOrd="0" destOrd="0" presId="urn:microsoft.com/office/officeart/2005/8/layout/hierarchy2"/>
    <dgm:cxn modelId="{8C47E537-7614-43FB-8F95-24123CFA5843}" type="presParOf" srcId="{283119A3-766E-4862-8ABD-AD324D119475}" destId="{5F1F6498-B937-4354-A15F-0B803914796F}" srcOrd="0" destOrd="0" presId="urn:microsoft.com/office/officeart/2005/8/layout/hierarchy2"/>
    <dgm:cxn modelId="{A1C08B66-AC4A-4D21-BEFE-A3802731AA2A}" type="presParOf" srcId="{95F075E8-CD34-49CA-AE68-04DED67B5794}" destId="{D96160A5-94EC-481B-A9D5-A41323DA0E83}" srcOrd="1" destOrd="0" presId="urn:microsoft.com/office/officeart/2005/8/layout/hierarchy2"/>
    <dgm:cxn modelId="{74A804E1-FDF7-4EB8-B31A-2F0A6EB9E975}" type="presParOf" srcId="{D96160A5-94EC-481B-A9D5-A41323DA0E83}" destId="{328B43D7-6F88-47BA-90DA-525843E3DAEF}" srcOrd="0" destOrd="0" presId="urn:microsoft.com/office/officeart/2005/8/layout/hierarchy2"/>
    <dgm:cxn modelId="{57DD13B4-F3AC-499B-BACA-0FFEBAF18D3A}" type="presParOf" srcId="{D96160A5-94EC-481B-A9D5-A41323DA0E83}" destId="{5796B4AC-E9DB-423A-AB68-B5A55FD221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373A90-AFE3-4CC4-83AF-FAD6A08C53C8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8EC0E80-5D26-4EE7-83A4-325F434A8526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…del convenio colectivo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145901A-1BFA-4DE8-9A58-092EB8ECF731}" type="parTrans" cxnId="{09A74DDA-5AB0-464B-B125-260F9EAB0F73}">
      <dgm:prSet/>
      <dgm:spPr/>
      <dgm:t>
        <a:bodyPr/>
        <a:lstStyle/>
        <a:p>
          <a:endParaRPr lang="es-ES"/>
        </a:p>
      </dgm:t>
    </dgm:pt>
    <dgm:pt modelId="{F2EBAB07-0778-40D3-B81E-462F3149B248}" type="sibTrans" cxnId="{09A74DDA-5AB0-464B-B125-260F9EAB0F73}">
      <dgm:prSet/>
      <dgm:spPr/>
      <dgm:t>
        <a:bodyPr/>
        <a:lstStyle/>
        <a:p>
          <a:endParaRPr lang="es-ES"/>
        </a:p>
      </dgm:t>
    </dgm:pt>
    <dgm:pt modelId="{D340ECEA-2D79-4472-A016-22D7D2F72DEA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…del contrato de trabajo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9409D6-2125-4FC0-BCE9-A748712EDD8F}" type="parTrans" cxnId="{67085F77-1528-45FF-AD88-7014CBAE1F9F}">
      <dgm:prSet/>
      <dgm:spPr/>
      <dgm:t>
        <a:bodyPr/>
        <a:lstStyle/>
        <a:p>
          <a:endParaRPr lang="es-ES"/>
        </a:p>
      </dgm:t>
    </dgm:pt>
    <dgm:pt modelId="{3F5A5352-F319-4DEF-9C55-F6174F3E8508}" type="sibTrans" cxnId="{67085F77-1528-45FF-AD88-7014CBAE1F9F}">
      <dgm:prSet/>
      <dgm:spPr/>
      <dgm:t>
        <a:bodyPr/>
        <a:lstStyle/>
        <a:p>
          <a:endParaRPr lang="es-ES"/>
        </a:p>
      </dgm:t>
    </dgm:pt>
    <dgm:pt modelId="{C99B7A40-22E7-41F1-9217-E59C22247359}">
      <dgm:prSet phldrT="[Texto]" custT="1"/>
      <dgm:spPr/>
      <dgm:t>
        <a:bodyPr/>
        <a:lstStyle/>
        <a:p>
          <a:pPr algn="l"/>
          <a:r>
            <a:rPr lang="es-ES_tradnl" sz="1600" dirty="0"/>
            <a:t>Las empresas podrán modificar la cuantía del salario pactado en contrato y de las mejoras voluntarias que ofrecían</a:t>
          </a:r>
          <a:endParaRPr lang="es-ES" sz="1600" dirty="0"/>
        </a:p>
      </dgm:t>
    </dgm:pt>
    <dgm:pt modelId="{7FF31A59-493A-484A-9A3D-90D151860A43}" type="parTrans" cxnId="{5F2E31BC-ECD6-488F-94FC-AF874A39DBEC}">
      <dgm:prSet/>
      <dgm:spPr/>
      <dgm:t>
        <a:bodyPr/>
        <a:lstStyle/>
        <a:p>
          <a:endParaRPr lang="es-ES"/>
        </a:p>
      </dgm:t>
    </dgm:pt>
    <dgm:pt modelId="{F4599390-1FF9-4FAE-815B-43D21EF9509D}" type="sibTrans" cxnId="{5F2E31BC-ECD6-488F-94FC-AF874A39DBEC}">
      <dgm:prSet/>
      <dgm:spPr/>
      <dgm:t>
        <a:bodyPr/>
        <a:lstStyle/>
        <a:p>
          <a:endParaRPr lang="es-ES"/>
        </a:p>
      </dgm:t>
    </dgm:pt>
    <dgm:pt modelId="{8E446736-741F-4512-96D2-D4C35AD145E0}">
      <dgm:prSet phldrT="[Texto]" custT="1"/>
      <dgm:spPr/>
      <dgm:t>
        <a:bodyPr/>
        <a:lstStyle/>
        <a:p>
          <a:pPr algn="l"/>
          <a:r>
            <a:rPr lang="es-ES_tradnl" sz="1600" dirty="0"/>
            <a:t>Las empresas podrán modificar la estructura del salario que fija el convenio y la cuantía</a:t>
          </a:r>
          <a:endParaRPr lang="es-ES" sz="1600" dirty="0"/>
        </a:p>
      </dgm:t>
    </dgm:pt>
    <dgm:pt modelId="{1B7A7B72-EDC8-46BD-9F07-7BB399D9DB3F}" type="sibTrans" cxnId="{1DD4F60D-74F0-4620-AF96-36859CC71345}">
      <dgm:prSet/>
      <dgm:spPr/>
      <dgm:t>
        <a:bodyPr/>
        <a:lstStyle/>
        <a:p>
          <a:endParaRPr lang="es-ES"/>
        </a:p>
      </dgm:t>
    </dgm:pt>
    <dgm:pt modelId="{4F21DBEF-612B-4F42-AD43-B96AFCFE55FD}" type="parTrans" cxnId="{1DD4F60D-74F0-4620-AF96-36859CC71345}">
      <dgm:prSet/>
      <dgm:spPr/>
      <dgm:t>
        <a:bodyPr/>
        <a:lstStyle/>
        <a:p>
          <a:endParaRPr lang="es-ES"/>
        </a:p>
      </dgm:t>
    </dgm:pt>
    <dgm:pt modelId="{4B5AE06A-9598-433D-AD64-0666ECDF4315}">
      <dgm:prSet phldrT="[Texto]" custT="1"/>
      <dgm:spPr/>
      <dgm:t>
        <a:bodyPr/>
        <a:lstStyle/>
        <a:p>
          <a:pPr algn="l"/>
          <a:r>
            <a:rPr lang="es-ES_tradnl" sz="1600" dirty="0"/>
            <a:t>Necesitará acuerdo con representantes y causas objetivas</a:t>
          </a:r>
          <a:endParaRPr lang="es-ES" sz="1600" dirty="0"/>
        </a:p>
      </dgm:t>
    </dgm:pt>
    <dgm:pt modelId="{8CC01672-1139-4040-B8CE-82AF8B863839}" type="parTrans" cxnId="{F5DC9A88-6DA8-4D25-A528-C705C9330984}">
      <dgm:prSet/>
      <dgm:spPr/>
      <dgm:t>
        <a:bodyPr/>
        <a:lstStyle/>
        <a:p>
          <a:endParaRPr lang="es-ES"/>
        </a:p>
      </dgm:t>
    </dgm:pt>
    <dgm:pt modelId="{7068E3A2-C6D9-4157-AD85-053BB3D9C208}" type="sibTrans" cxnId="{F5DC9A88-6DA8-4D25-A528-C705C9330984}">
      <dgm:prSet/>
      <dgm:spPr/>
      <dgm:t>
        <a:bodyPr/>
        <a:lstStyle/>
        <a:p>
          <a:endParaRPr lang="es-ES"/>
        </a:p>
      </dgm:t>
    </dgm:pt>
    <dgm:pt modelId="{0493C740-3954-4C16-9A4D-6EDFAF2DC677}">
      <dgm:prSet phldrT="[Texto]" custT="1"/>
      <dgm:spPr/>
      <dgm:t>
        <a:bodyPr/>
        <a:lstStyle/>
        <a:p>
          <a:pPr algn="l"/>
          <a:r>
            <a:rPr lang="es-ES_tradnl" sz="1600" dirty="0"/>
            <a:t>Convenio de empresa prioritario ante el convenio colectivo del sector</a:t>
          </a:r>
          <a:endParaRPr lang="es-ES" sz="1600" dirty="0"/>
        </a:p>
      </dgm:t>
    </dgm:pt>
    <dgm:pt modelId="{8EB10DF2-B40D-4621-8183-95677785EAA9}" type="parTrans" cxnId="{C0F30119-39AB-42F3-A138-12BE15802045}">
      <dgm:prSet/>
      <dgm:spPr/>
      <dgm:t>
        <a:bodyPr/>
        <a:lstStyle/>
        <a:p>
          <a:endParaRPr lang="es-ES"/>
        </a:p>
      </dgm:t>
    </dgm:pt>
    <dgm:pt modelId="{F702330D-1164-4CE6-8B5D-DEE2D086CD77}" type="sibTrans" cxnId="{C0F30119-39AB-42F3-A138-12BE15802045}">
      <dgm:prSet/>
      <dgm:spPr/>
      <dgm:t>
        <a:bodyPr/>
        <a:lstStyle/>
        <a:p>
          <a:endParaRPr lang="es-ES"/>
        </a:p>
      </dgm:t>
    </dgm:pt>
    <dgm:pt modelId="{0ECCD62B-5135-4582-9B77-6B91F6C195C1}">
      <dgm:prSet phldrT="[Texto]" custT="1"/>
      <dgm:spPr/>
      <dgm:t>
        <a:bodyPr/>
        <a:lstStyle/>
        <a:p>
          <a:pPr algn="l"/>
          <a:r>
            <a:rPr lang="es-ES_tradnl" sz="1600" dirty="0"/>
            <a:t>Posible uso de cláusulas de descuelgue salarial: en pérdidas económicas</a:t>
          </a:r>
          <a:endParaRPr lang="es-ES" sz="1600" dirty="0"/>
        </a:p>
      </dgm:t>
    </dgm:pt>
    <dgm:pt modelId="{6526B5E7-B75E-4D1D-88ED-A1BBC367A863}" type="parTrans" cxnId="{6ACB2C91-6D1D-45FD-B043-A619BF4BCB2C}">
      <dgm:prSet/>
      <dgm:spPr/>
      <dgm:t>
        <a:bodyPr/>
        <a:lstStyle/>
        <a:p>
          <a:endParaRPr lang="es-ES"/>
        </a:p>
      </dgm:t>
    </dgm:pt>
    <dgm:pt modelId="{56A475C0-17C4-4473-BF11-BD231629D5BE}" type="sibTrans" cxnId="{6ACB2C91-6D1D-45FD-B043-A619BF4BCB2C}">
      <dgm:prSet/>
      <dgm:spPr/>
      <dgm:t>
        <a:bodyPr/>
        <a:lstStyle/>
        <a:p>
          <a:endParaRPr lang="es-ES"/>
        </a:p>
      </dgm:t>
    </dgm:pt>
    <dgm:pt modelId="{EFD8732A-2B21-4390-8CB3-2854FE2BB00A}">
      <dgm:prSet phldrT="[Texto]" custT="1"/>
      <dgm:spPr/>
      <dgm:t>
        <a:bodyPr/>
        <a:lstStyle/>
        <a:p>
          <a:pPr algn="l"/>
          <a:r>
            <a:rPr lang="es-ES_tradnl" sz="1600" dirty="0"/>
            <a:t>Se trata de una modificación sustancial del contrato</a:t>
          </a:r>
          <a:endParaRPr lang="es-ES" sz="1600" dirty="0"/>
        </a:p>
      </dgm:t>
    </dgm:pt>
    <dgm:pt modelId="{AC59AD18-118B-4494-A6A0-FB928E0230F9}" type="parTrans" cxnId="{B7424A7E-C405-4F14-9598-30DACC2190C7}">
      <dgm:prSet/>
      <dgm:spPr/>
      <dgm:t>
        <a:bodyPr/>
        <a:lstStyle/>
        <a:p>
          <a:endParaRPr lang="es-ES"/>
        </a:p>
      </dgm:t>
    </dgm:pt>
    <dgm:pt modelId="{71C8404A-6E10-4772-AE17-A3AEECE489B1}" type="sibTrans" cxnId="{B7424A7E-C405-4F14-9598-30DACC2190C7}">
      <dgm:prSet/>
      <dgm:spPr/>
      <dgm:t>
        <a:bodyPr/>
        <a:lstStyle/>
        <a:p>
          <a:endParaRPr lang="es-ES"/>
        </a:p>
      </dgm:t>
    </dgm:pt>
    <dgm:pt modelId="{3538E705-39BF-46AB-86E3-1159A936D1C2}">
      <dgm:prSet phldrT="[Texto]" custT="1"/>
      <dgm:spPr/>
      <dgm:t>
        <a:bodyPr/>
        <a:lstStyle/>
        <a:p>
          <a:pPr algn="l"/>
          <a:r>
            <a:rPr lang="es-ES_tradnl" sz="1600" dirty="0"/>
            <a:t>Si existe desacuerdo </a:t>
          </a:r>
          <a:r>
            <a:rPr lang="es-ES_tradnl" sz="1600" dirty="0">
              <a:sym typeface="Wingdings" panose="05000000000000000000" pitchFamily="2" charset="2"/>
            </a:rPr>
            <a:t> CNCCC</a:t>
          </a:r>
          <a:endParaRPr lang="es-ES" sz="1600" dirty="0"/>
        </a:p>
      </dgm:t>
    </dgm:pt>
    <dgm:pt modelId="{1D31C0F0-15A6-453D-B0F1-EF65B5A71CE1}" type="parTrans" cxnId="{F641E501-91CA-4348-90F2-E9A08A9A4F25}">
      <dgm:prSet/>
      <dgm:spPr/>
    </dgm:pt>
    <dgm:pt modelId="{BA30FD8E-0D74-4507-B5CC-2FE729F000A4}" type="sibTrans" cxnId="{F641E501-91CA-4348-90F2-E9A08A9A4F25}">
      <dgm:prSet/>
      <dgm:spPr/>
    </dgm:pt>
    <dgm:pt modelId="{CC95F39E-A340-4A61-873A-EC4391DF613B}" type="pres">
      <dgm:prSet presAssocID="{E6373A90-AFE3-4CC4-83AF-FAD6A08C53C8}" presName="rootnode" presStyleCnt="0">
        <dgm:presLayoutVars>
          <dgm:chMax/>
          <dgm:chPref/>
          <dgm:dir/>
          <dgm:animLvl val="lvl"/>
        </dgm:presLayoutVars>
      </dgm:prSet>
      <dgm:spPr/>
    </dgm:pt>
    <dgm:pt modelId="{49BFF3EE-2201-4B50-AC7F-518CF9EC520C}" type="pres">
      <dgm:prSet presAssocID="{18EC0E80-5D26-4EE7-83A4-325F434A8526}" presName="composite" presStyleCnt="0"/>
      <dgm:spPr/>
    </dgm:pt>
    <dgm:pt modelId="{D563363C-C97C-441B-AB22-4D6505B3D401}" type="pres">
      <dgm:prSet presAssocID="{18EC0E80-5D26-4EE7-83A4-325F434A8526}" presName="LShape" presStyleLbl="alignNode1" presStyleIdx="0" presStyleCnt="3" custLinFactNeighborX="-5236" custLinFactNeighborY="-11269"/>
      <dgm:spPr/>
    </dgm:pt>
    <dgm:pt modelId="{D954FBD5-807C-43E1-8AC7-BE503CD929B6}" type="pres">
      <dgm:prSet presAssocID="{18EC0E80-5D26-4EE7-83A4-325F434A8526}" presName="ParentText" presStyleLbl="revTx" presStyleIdx="0" presStyleCnt="2" custScaleX="108433" custScaleY="121015" custLinFactNeighborX="-1593" custLinFactNeighborY="-9512">
        <dgm:presLayoutVars>
          <dgm:chMax val="0"/>
          <dgm:chPref val="0"/>
          <dgm:bulletEnabled val="1"/>
        </dgm:presLayoutVars>
      </dgm:prSet>
      <dgm:spPr/>
    </dgm:pt>
    <dgm:pt modelId="{52BB98B4-9175-4CF5-A4DD-9E5DDB9B7C72}" type="pres">
      <dgm:prSet presAssocID="{18EC0E80-5D26-4EE7-83A4-325F434A8526}" presName="Triangle" presStyleLbl="alignNode1" presStyleIdx="1" presStyleCnt="3" custLinFactNeighborX="-22867" custLinFactNeighborY="13421"/>
      <dgm:spPr>
        <a:noFill/>
        <a:ln>
          <a:noFill/>
        </a:ln>
      </dgm:spPr>
    </dgm:pt>
    <dgm:pt modelId="{197229A1-4926-4AB9-8E8E-323920996F6A}" type="pres">
      <dgm:prSet presAssocID="{F2EBAB07-0778-40D3-B81E-462F3149B248}" presName="sibTrans" presStyleCnt="0"/>
      <dgm:spPr/>
    </dgm:pt>
    <dgm:pt modelId="{E40C5064-66DC-45E5-A8DB-3218F036BC24}" type="pres">
      <dgm:prSet presAssocID="{F2EBAB07-0778-40D3-B81E-462F3149B248}" presName="space" presStyleCnt="0"/>
      <dgm:spPr/>
    </dgm:pt>
    <dgm:pt modelId="{F5BC3187-960D-494E-B13F-87DE7506BE02}" type="pres">
      <dgm:prSet presAssocID="{D340ECEA-2D79-4472-A016-22D7D2F72DEA}" presName="composite" presStyleCnt="0"/>
      <dgm:spPr/>
    </dgm:pt>
    <dgm:pt modelId="{42B9925C-5E88-4607-93C1-FD401A09F214}" type="pres">
      <dgm:prSet presAssocID="{D340ECEA-2D79-4472-A016-22D7D2F72DEA}" presName="LShape" presStyleLbl="alignNode1" presStyleIdx="2" presStyleCnt="3" custLinFactNeighborX="-11348" custLinFactNeighborY="50268"/>
      <dgm:spPr/>
    </dgm:pt>
    <dgm:pt modelId="{786198AF-D526-472F-9E48-1F6C9B387861}" type="pres">
      <dgm:prSet presAssocID="{D340ECEA-2D79-4472-A016-22D7D2F72DEA}" presName="ParentText" presStyleLbl="revTx" presStyleIdx="1" presStyleCnt="2" custScaleX="126346" custScaleY="83265" custLinFactNeighborX="2711" custLinFactNeighborY="30543">
        <dgm:presLayoutVars>
          <dgm:chMax val="0"/>
          <dgm:chPref val="0"/>
          <dgm:bulletEnabled val="1"/>
        </dgm:presLayoutVars>
      </dgm:prSet>
      <dgm:spPr/>
    </dgm:pt>
  </dgm:ptLst>
  <dgm:cxnLst>
    <dgm:cxn modelId="{F641E501-91CA-4348-90F2-E9A08A9A4F25}" srcId="{18EC0E80-5D26-4EE7-83A4-325F434A8526}" destId="{3538E705-39BF-46AB-86E3-1159A936D1C2}" srcOrd="2" destOrd="0" parTransId="{1D31C0F0-15A6-453D-B0F1-EF65B5A71CE1}" sibTransId="{BA30FD8E-0D74-4507-B5CC-2FE729F000A4}"/>
    <dgm:cxn modelId="{1DD4F60D-74F0-4620-AF96-36859CC71345}" srcId="{18EC0E80-5D26-4EE7-83A4-325F434A8526}" destId="{8E446736-741F-4512-96D2-D4C35AD145E0}" srcOrd="0" destOrd="0" parTransId="{4F21DBEF-612B-4F42-AD43-B96AFCFE55FD}" sibTransId="{1B7A7B72-EDC8-46BD-9F07-7BB399D9DB3F}"/>
    <dgm:cxn modelId="{C0F30119-39AB-42F3-A138-12BE15802045}" srcId="{18EC0E80-5D26-4EE7-83A4-325F434A8526}" destId="{0493C740-3954-4C16-9A4D-6EDFAF2DC677}" srcOrd="3" destOrd="0" parTransId="{8EB10DF2-B40D-4621-8183-95677785EAA9}" sibTransId="{F702330D-1164-4CE6-8B5D-DEE2D086CD77}"/>
    <dgm:cxn modelId="{57876339-063C-48FB-90CF-AF54FF06D2F1}" type="presOf" srcId="{C99B7A40-22E7-41F1-9217-E59C22247359}" destId="{786198AF-D526-472F-9E48-1F6C9B387861}" srcOrd="0" destOrd="1" presId="urn:microsoft.com/office/officeart/2009/3/layout/StepUpProcess"/>
    <dgm:cxn modelId="{F3B1CB60-AFED-49AE-AB82-D36484DD3D75}" type="presOf" srcId="{0493C740-3954-4C16-9A4D-6EDFAF2DC677}" destId="{D954FBD5-807C-43E1-8AC7-BE503CD929B6}" srcOrd="0" destOrd="4" presId="urn:microsoft.com/office/officeart/2009/3/layout/StepUpProcess"/>
    <dgm:cxn modelId="{7695F453-236C-4D5F-97B8-5C2F47917D8E}" type="presOf" srcId="{EFD8732A-2B21-4390-8CB3-2854FE2BB00A}" destId="{786198AF-D526-472F-9E48-1F6C9B387861}" srcOrd="0" destOrd="2" presId="urn:microsoft.com/office/officeart/2009/3/layout/StepUpProcess"/>
    <dgm:cxn modelId="{67085F77-1528-45FF-AD88-7014CBAE1F9F}" srcId="{E6373A90-AFE3-4CC4-83AF-FAD6A08C53C8}" destId="{D340ECEA-2D79-4472-A016-22D7D2F72DEA}" srcOrd="1" destOrd="0" parTransId="{E59409D6-2125-4FC0-BCE9-A748712EDD8F}" sibTransId="{3F5A5352-F319-4DEF-9C55-F6174F3E8508}"/>
    <dgm:cxn modelId="{B7424A7E-C405-4F14-9598-30DACC2190C7}" srcId="{D340ECEA-2D79-4472-A016-22D7D2F72DEA}" destId="{EFD8732A-2B21-4390-8CB3-2854FE2BB00A}" srcOrd="1" destOrd="0" parTransId="{AC59AD18-118B-4494-A6A0-FB928E0230F9}" sibTransId="{71C8404A-6E10-4772-AE17-A3AEECE489B1}"/>
    <dgm:cxn modelId="{11289180-5C3D-4F66-8C02-076F5A537DD6}" type="presOf" srcId="{8E446736-741F-4512-96D2-D4C35AD145E0}" destId="{D954FBD5-807C-43E1-8AC7-BE503CD929B6}" srcOrd="0" destOrd="1" presId="urn:microsoft.com/office/officeart/2009/3/layout/StepUpProcess"/>
    <dgm:cxn modelId="{F5DC9A88-6DA8-4D25-A528-C705C9330984}" srcId="{18EC0E80-5D26-4EE7-83A4-325F434A8526}" destId="{4B5AE06A-9598-433D-AD64-0666ECDF4315}" srcOrd="1" destOrd="0" parTransId="{8CC01672-1139-4040-B8CE-82AF8B863839}" sibTransId="{7068E3A2-C6D9-4157-AD85-053BB3D9C208}"/>
    <dgm:cxn modelId="{6ACB2C91-6D1D-45FD-B043-A619BF4BCB2C}" srcId="{18EC0E80-5D26-4EE7-83A4-325F434A8526}" destId="{0ECCD62B-5135-4582-9B77-6B91F6C195C1}" srcOrd="4" destOrd="0" parTransId="{6526B5E7-B75E-4D1D-88ED-A1BBC367A863}" sibTransId="{56A475C0-17C4-4473-BF11-BD231629D5BE}"/>
    <dgm:cxn modelId="{96DBD5A4-184F-403E-828D-74017E18C035}" type="presOf" srcId="{18EC0E80-5D26-4EE7-83A4-325F434A8526}" destId="{D954FBD5-807C-43E1-8AC7-BE503CD929B6}" srcOrd="0" destOrd="0" presId="urn:microsoft.com/office/officeart/2009/3/layout/StepUpProcess"/>
    <dgm:cxn modelId="{05F844B9-B1F8-43F5-AB69-FE554F267DE1}" type="presOf" srcId="{D340ECEA-2D79-4472-A016-22D7D2F72DEA}" destId="{786198AF-D526-472F-9E48-1F6C9B387861}" srcOrd="0" destOrd="0" presId="urn:microsoft.com/office/officeart/2009/3/layout/StepUpProcess"/>
    <dgm:cxn modelId="{5F2E31BC-ECD6-488F-94FC-AF874A39DBEC}" srcId="{D340ECEA-2D79-4472-A016-22D7D2F72DEA}" destId="{C99B7A40-22E7-41F1-9217-E59C22247359}" srcOrd="0" destOrd="0" parTransId="{7FF31A59-493A-484A-9A3D-90D151860A43}" sibTransId="{F4599390-1FF9-4FAE-815B-43D21EF9509D}"/>
    <dgm:cxn modelId="{67375CC0-8053-46A4-B86F-D50CBE1DADCC}" type="presOf" srcId="{0ECCD62B-5135-4582-9B77-6B91F6C195C1}" destId="{D954FBD5-807C-43E1-8AC7-BE503CD929B6}" srcOrd="0" destOrd="5" presId="urn:microsoft.com/office/officeart/2009/3/layout/StepUpProcess"/>
    <dgm:cxn modelId="{09A74DDA-5AB0-464B-B125-260F9EAB0F73}" srcId="{E6373A90-AFE3-4CC4-83AF-FAD6A08C53C8}" destId="{18EC0E80-5D26-4EE7-83A4-325F434A8526}" srcOrd="0" destOrd="0" parTransId="{2145901A-1BFA-4DE8-9A58-092EB8ECF731}" sibTransId="{F2EBAB07-0778-40D3-B81E-462F3149B248}"/>
    <dgm:cxn modelId="{DA4AE4DC-CF18-4F9D-BB3E-EB3112FFB4A7}" type="presOf" srcId="{3538E705-39BF-46AB-86E3-1159A936D1C2}" destId="{D954FBD5-807C-43E1-8AC7-BE503CD929B6}" srcOrd="0" destOrd="3" presId="urn:microsoft.com/office/officeart/2009/3/layout/StepUpProcess"/>
    <dgm:cxn modelId="{7C06C9EB-4C97-4885-99C4-22910AE1FCC4}" type="presOf" srcId="{E6373A90-AFE3-4CC4-83AF-FAD6A08C53C8}" destId="{CC95F39E-A340-4A61-873A-EC4391DF613B}" srcOrd="0" destOrd="0" presId="urn:microsoft.com/office/officeart/2009/3/layout/StepUpProcess"/>
    <dgm:cxn modelId="{5F5A49F1-D4C0-42BA-9311-92CBE415A89C}" type="presOf" srcId="{4B5AE06A-9598-433D-AD64-0666ECDF4315}" destId="{D954FBD5-807C-43E1-8AC7-BE503CD929B6}" srcOrd="0" destOrd="2" presId="urn:microsoft.com/office/officeart/2009/3/layout/StepUpProcess"/>
    <dgm:cxn modelId="{7012B530-30E4-450B-A1FC-B61F147253CA}" type="presParOf" srcId="{CC95F39E-A340-4A61-873A-EC4391DF613B}" destId="{49BFF3EE-2201-4B50-AC7F-518CF9EC520C}" srcOrd="0" destOrd="0" presId="urn:microsoft.com/office/officeart/2009/3/layout/StepUpProcess"/>
    <dgm:cxn modelId="{1D3A6EC2-B255-4418-AE40-B25221106D48}" type="presParOf" srcId="{49BFF3EE-2201-4B50-AC7F-518CF9EC520C}" destId="{D563363C-C97C-441B-AB22-4D6505B3D401}" srcOrd="0" destOrd="0" presId="urn:microsoft.com/office/officeart/2009/3/layout/StepUpProcess"/>
    <dgm:cxn modelId="{5E57F3F9-C015-494F-86AD-96112B8FCB6B}" type="presParOf" srcId="{49BFF3EE-2201-4B50-AC7F-518CF9EC520C}" destId="{D954FBD5-807C-43E1-8AC7-BE503CD929B6}" srcOrd="1" destOrd="0" presId="urn:microsoft.com/office/officeart/2009/3/layout/StepUpProcess"/>
    <dgm:cxn modelId="{18FCD38E-04F5-4889-8AF8-390A4C5DF0F3}" type="presParOf" srcId="{49BFF3EE-2201-4B50-AC7F-518CF9EC520C}" destId="{52BB98B4-9175-4CF5-A4DD-9E5DDB9B7C72}" srcOrd="2" destOrd="0" presId="urn:microsoft.com/office/officeart/2009/3/layout/StepUpProcess"/>
    <dgm:cxn modelId="{8865B83C-D897-4142-ABC8-4DF4B90516A1}" type="presParOf" srcId="{CC95F39E-A340-4A61-873A-EC4391DF613B}" destId="{197229A1-4926-4AB9-8E8E-323920996F6A}" srcOrd="1" destOrd="0" presId="urn:microsoft.com/office/officeart/2009/3/layout/StepUpProcess"/>
    <dgm:cxn modelId="{EF619E9C-61B5-4886-8C78-107C2DF27BD8}" type="presParOf" srcId="{197229A1-4926-4AB9-8E8E-323920996F6A}" destId="{E40C5064-66DC-45E5-A8DB-3218F036BC24}" srcOrd="0" destOrd="0" presId="urn:microsoft.com/office/officeart/2009/3/layout/StepUpProcess"/>
    <dgm:cxn modelId="{5189A557-DA99-4F3E-AB58-C0950B8CF6C3}" type="presParOf" srcId="{CC95F39E-A340-4A61-873A-EC4391DF613B}" destId="{F5BC3187-960D-494E-B13F-87DE7506BE02}" srcOrd="2" destOrd="0" presId="urn:microsoft.com/office/officeart/2009/3/layout/StepUpProcess"/>
    <dgm:cxn modelId="{DFC2FFB7-61D3-481B-A1B6-542185539771}" type="presParOf" srcId="{F5BC3187-960D-494E-B13F-87DE7506BE02}" destId="{42B9925C-5E88-4607-93C1-FD401A09F214}" srcOrd="0" destOrd="0" presId="urn:microsoft.com/office/officeart/2009/3/layout/StepUpProcess"/>
    <dgm:cxn modelId="{1AC0CF80-01BA-4608-9868-DA05439D0BD9}" type="presParOf" srcId="{F5BC3187-960D-494E-B13F-87DE7506BE02}" destId="{786198AF-D526-472F-9E48-1F6C9B38786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2000" b="1" dirty="0"/>
            <a:t>El FOGASA</a:t>
          </a:r>
          <a:endParaRPr lang="es-ES" sz="20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400" b="1" dirty="0"/>
            <a:t>Organismo dependiente del Ministerio de Empleo </a:t>
          </a:r>
          <a:r>
            <a:rPr lang="es-ES_tradnl" sz="1400" b="0" dirty="0"/>
            <a:t>encargado de </a:t>
          </a:r>
          <a:r>
            <a:rPr lang="es-ES_tradnl" sz="1400" b="1" dirty="0"/>
            <a:t>recoger fondos </a:t>
          </a:r>
          <a:r>
            <a:rPr lang="es-ES_tradnl" sz="1400" b="0" dirty="0"/>
            <a:t>de la empresa para pagar a los trabajadores en </a:t>
          </a:r>
          <a:r>
            <a:rPr lang="es-ES_tradnl" sz="1400" b="1" dirty="0"/>
            <a:t>caso de insolvencia</a:t>
          </a:r>
          <a:endParaRPr lang="es-ES" sz="1400" b="0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4EC2CE54-D956-47B0-8509-34F8CCC9A398}">
      <dgm:prSet phldrT="[Texto]" custT="1"/>
      <dgm:spPr/>
      <dgm:t>
        <a:bodyPr/>
        <a:lstStyle/>
        <a:p>
          <a:pPr algn="l"/>
          <a:r>
            <a:rPr lang="es-ES_tradnl" sz="1400" b="1" dirty="0"/>
            <a:t>Responsabilidad en caso de insolvencia, quiebra, concurso de acreedores o suspensión de pagos</a:t>
          </a:r>
        </a:p>
        <a:p>
          <a:pPr algn="l"/>
          <a:r>
            <a:rPr lang="es-ES_tradnl" sz="1400" b="0" dirty="0"/>
            <a:t>- Responsabilidad subsidiaria: primero se venden todos los bienes de la empresa y luego FOGASA</a:t>
          </a:r>
        </a:p>
        <a:p>
          <a:pPr algn="l"/>
          <a:r>
            <a:rPr lang="es-ES_tradnl" sz="1400" b="0" dirty="0"/>
            <a:t>- Salarios no pagados máx 120 días</a:t>
          </a:r>
        </a:p>
        <a:p>
          <a:pPr algn="l"/>
          <a:r>
            <a:rPr lang="es-ES_tradnl" sz="1400" b="0" dirty="0"/>
            <a:t>- Indemnizaciones por despido no pagadas máx 30 días /año o 20 días /año </a:t>
          </a:r>
        </a:p>
      </dgm:t>
    </dgm:pt>
    <dgm:pt modelId="{14A9E39E-04DC-41E1-B3D8-193568154468}" type="parTrans" cxnId="{B269850F-1EB0-4D57-BD17-61A027D5B158}">
      <dgm:prSet/>
      <dgm:spPr/>
      <dgm:t>
        <a:bodyPr/>
        <a:lstStyle/>
        <a:p>
          <a:endParaRPr lang="es-ES"/>
        </a:p>
      </dgm:t>
    </dgm:pt>
    <dgm:pt modelId="{1F3991BF-C62F-4CFB-90C9-8BEAF0B4AA83}" type="sibTrans" cxnId="{B269850F-1EB0-4D57-BD17-61A027D5B158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494871" custScaleY="358149" custLinFactY="-85778" custLinFactNeighborX="-861" custLinFactNeighborY="-100000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2"/>
      <dgm:spPr/>
    </dgm:pt>
    <dgm:pt modelId="{21233F05-6FBA-46DF-B10B-C0685C332429}" type="pres">
      <dgm:prSet presAssocID="{200AC79B-19A4-400C-A0F0-5CC9CD49D426}" presName="childText" presStyleLbl="bgAcc1" presStyleIdx="0" presStyleCnt="2" custScaleX="2000000" custScaleY="1078268" custLinFactX="-54298" custLinFactY="-43510" custLinFactNeighborX="-100000" custLinFactNeighborY="-100000">
        <dgm:presLayoutVars>
          <dgm:bulletEnabled val="1"/>
        </dgm:presLayoutVars>
      </dgm:prSet>
      <dgm:spPr/>
    </dgm:pt>
    <dgm:pt modelId="{9BCCD9EE-74EF-475F-AFFA-A751EE6BAB27}" type="pres">
      <dgm:prSet presAssocID="{14A9E39E-04DC-41E1-B3D8-193568154468}" presName="Name13" presStyleLbl="parChTrans1D2" presStyleIdx="1" presStyleCnt="2"/>
      <dgm:spPr/>
    </dgm:pt>
    <dgm:pt modelId="{79C61B5C-54ED-46A5-87E2-039B193425B3}" type="pres">
      <dgm:prSet presAssocID="{4EC2CE54-D956-47B0-8509-34F8CCC9A398}" presName="childText" presStyleLbl="bgAcc1" presStyleIdx="1" presStyleCnt="2" custScaleX="2000000" custScaleY="2000000" custLinFactX="-54806" custLinFactY="107274" custLinFactNeighborX="-100000" custLinFactNeighborY="200000">
        <dgm:presLayoutVars>
          <dgm:bulletEnabled val="1"/>
        </dgm:presLayoutVars>
      </dgm:prSet>
      <dgm:spPr/>
    </dgm:pt>
  </dgm:ptLst>
  <dgm:cxnLst>
    <dgm:cxn modelId="{1888130C-6EA2-470C-A4C2-9134F0C98F23}" type="presOf" srcId="{200AC79B-19A4-400C-A0F0-5CC9CD49D426}" destId="{21233F05-6FBA-46DF-B10B-C0685C332429}" srcOrd="0" destOrd="0" presId="urn:microsoft.com/office/officeart/2005/8/layout/hierarchy3"/>
    <dgm:cxn modelId="{B269850F-1EB0-4D57-BD17-61A027D5B158}" srcId="{626E21B8-4176-45FD-8ACC-954D2F6C583E}" destId="{4EC2CE54-D956-47B0-8509-34F8CCC9A398}" srcOrd="1" destOrd="0" parTransId="{14A9E39E-04DC-41E1-B3D8-193568154468}" sibTransId="{1F3991BF-C62F-4CFB-90C9-8BEAF0B4AA83}"/>
    <dgm:cxn modelId="{A7D6A920-8F9F-45BE-9437-EDA0147B2C8A}" type="presOf" srcId="{4EC2CE54-D956-47B0-8509-34F8CCC9A398}" destId="{79C61B5C-54ED-46A5-87E2-039B193425B3}" srcOrd="0" destOrd="0" presId="urn:microsoft.com/office/officeart/2005/8/layout/hierarchy3"/>
    <dgm:cxn modelId="{AEE1E621-169F-4254-91F5-E8E400BD553A}" type="presOf" srcId="{89B066E3-52B3-4CC6-BE40-AE130A68E89E}" destId="{F6FE6C27-6343-4585-8D36-540B990C2152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36FF6479-FB68-4E2D-8945-717C34C05021}" type="presOf" srcId="{26515BD9-9811-4811-9454-E4637FBBC26C}" destId="{532BD660-D240-41E9-92C4-C0D485EBBD24}" srcOrd="0" destOrd="0" presId="urn:microsoft.com/office/officeart/2005/8/layout/hierarchy3"/>
    <dgm:cxn modelId="{129DD959-0D69-475B-B652-3849B2129BFA}" type="presOf" srcId="{626E21B8-4176-45FD-8ACC-954D2F6C583E}" destId="{B44212A4-603A-4F46-AE20-01C0DFCEE5B6}" srcOrd="1" destOrd="0" presId="urn:microsoft.com/office/officeart/2005/8/layout/hierarchy3"/>
    <dgm:cxn modelId="{F971AB7B-5881-4CE5-998D-423D1515D9FE}" type="presOf" srcId="{626E21B8-4176-45FD-8ACC-954D2F6C583E}" destId="{4E7DC74A-20BF-440D-BEC4-42C9FA00D644}" srcOrd="0" destOrd="0" presId="urn:microsoft.com/office/officeart/2005/8/layout/hierarchy3"/>
    <dgm:cxn modelId="{FB84E49F-3643-4CEE-89FD-3AFF8BC56697}" type="presOf" srcId="{14A9E39E-04DC-41E1-B3D8-193568154468}" destId="{9BCCD9EE-74EF-475F-AFFA-A751EE6BAB27}" srcOrd="0" destOrd="0" presId="urn:microsoft.com/office/officeart/2005/8/layout/hierarchy3"/>
    <dgm:cxn modelId="{A59242CE-EAA7-4E3B-A643-9B10E790F560}" type="presParOf" srcId="{F6FE6C27-6343-4585-8D36-540B990C2152}" destId="{CDA2613A-8F6C-4406-B69A-20A828EEFDFD}" srcOrd="0" destOrd="0" presId="urn:microsoft.com/office/officeart/2005/8/layout/hierarchy3"/>
    <dgm:cxn modelId="{644DD803-1F44-4E97-A768-36F68038051E}" type="presParOf" srcId="{CDA2613A-8F6C-4406-B69A-20A828EEFDFD}" destId="{7CCB445A-766D-495F-9999-3805E052BA32}" srcOrd="0" destOrd="0" presId="urn:microsoft.com/office/officeart/2005/8/layout/hierarchy3"/>
    <dgm:cxn modelId="{5FDBC86D-F269-41AA-947E-0E2023679EB6}" type="presParOf" srcId="{7CCB445A-766D-495F-9999-3805E052BA32}" destId="{4E7DC74A-20BF-440D-BEC4-42C9FA00D644}" srcOrd="0" destOrd="0" presId="urn:microsoft.com/office/officeart/2005/8/layout/hierarchy3"/>
    <dgm:cxn modelId="{0F32082B-F5FD-4AE3-8B83-B1EADD488E65}" type="presParOf" srcId="{7CCB445A-766D-495F-9999-3805E052BA32}" destId="{B44212A4-603A-4F46-AE20-01C0DFCEE5B6}" srcOrd="1" destOrd="0" presId="urn:microsoft.com/office/officeart/2005/8/layout/hierarchy3"/>
    <dgm:cxn modelId="{2595228D-D1CE-4D6C-922F-40548256502C}" type="presParOf" srcId="{CDA2613A-8F6C-4406-B69A-20A828EEFDFD}" destId="{6745AE42-0EB1-47B3-A6EA-5FC258945EB1}" srcOrd="1" destOrd="0" presId="urn:microsoft.com/office/officeart/2005/8/layout/hierarchy3"/>
    <dgm:cxn modelId="{0DA4AA83-C90C-4FAF-8F4E-693FDCC8D1C3}" type="presParOf" srcId="{6745AE42-0EB1-47B3-A6EA-5FC258945EB1}" destId="{532BD660-D240-41E9-92C4-C0D485EBBD24}" srcOrd="0" destOrd="0" presId="urn:microsoft.com/office/officeart/2005/8/layout/hierarchy3"/>
    <dgm:cxn modelId="{DD668D2D-6F00-4C94-8537-139CF054ABE4}" type="presParOf" srcId="{6745AE42-0EB1-47B3-A6EA-5FC258945EB1}" destId="{21233F05-6FBA-46DF-B10B-C0685C332429}" srcOrd="1" destOrd="0" presId="urn:microsoft.com/office/officeart/2005/8/layout/hierarchy3"/>
    <dgm:cxn modelId="{C6A17BEF-AF35-4B48-90F9-60137C5FCB55}" type="presParOf" srcId="{6745AE42-0EB1-47B3-A6EA-5FC258945EB1}" destId="{9BCCD9EE-74EF-475F-AFFA-A751EE6BAB27}" srcOrd="2" destOrd="0" presId="urn:microsoft.com/office/officeart/2005/8/layout/hierarchy3"/>
    <dgm:cxn modelId="{123DF7DA-F09A-4A2C-ACAE-79209E121562}" type="presParOf" srcId="{6745AE42-0EB1-47B3-A6EA-5FC258945EB1}" destId="{79C61B5C-54ED-46A5-87E2-039B193425B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CBAE47-7859-40E8-8C4E-821C6726CE1D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76F1F963-3E41-4F53-9578-7BA0FE78595F}">
      <dgm:prSet phldrT="[Texto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ES_tradnl" sz="2000" b="1" dirty="0"/>
            <a:t>El S.M.I no es embargable</a:t>
          </a:r>
          <a:endParaRPr lang="es-ES" sz="2000" b="1" dirty="0"/>
        </a:p>
      </dgm:t>
    </dgm:pt>
    <dgm:pt modelId="{1E50C94F-D434-4144-9799-E9596665AE43}" type="parTrans" cxnId="{8F401CFA-C194-4FCE-A046-C05FFA9FF392}">
      <dgm:prSet/>
      <dgm:spPr/>
      <dgm:t>
        <a:bodyPr/>
        <a:lstStyle/>
        <a:p>
          <a:endParaRPr lang="es-ES"/>
        </a:p>
      </dgm:t>
    </dgm:pt>
    <dgm:pt modelId="{E4B94645-EFEE-4BBA-BFF1-47E5135AE5F7}" type="sibTrans" cxnId="{8F401CFA-C194-4FCE-A046-C05FFA9FF392}">
      <dgm:prSet/>
      <dgm:spPr/>
      <dgm:t>
        <a:bodyPr/>
        <a:lstStyle/>
        <a:p>
          <a:endParaRPr lang="es-ES"/>
        </a:p>
      </dgm:t>
    </dgm:pt>
    <dgm:pt modelId="{D590429B-1AA8-4F29-820D-5DAF125CFD8A}">
      <dgm:prSet phldrT="[Texto]" custT="1"/>
      <dgm:spPr/>
      <dgm:t>
        <a:bodyPr/>
        <a:lstStyle/>
        <a:p>
          <a:r>
            <a:rPr lang="es-ES_tradnl" sz="1600" dirty="0"/>
            <a:t>No se le puede embargar de la nómina neta el valor de SMI, salvo que se daban pensiones a hijos y cónyuge.</a:t>
          </a:r>
        </a:p>
        <a:p>
          <a:r>
            <a:rPr lang="es-ES_tradnl" sz="1600" dirty="0"/>
            <a:t>Se aplica una tabla (caso 3)</a:t>
          </a:r>
          <a:endParaRPr lang="es-ES" sz="1600" dirty="0"/>
        </a:p>
      </dgm:t>
    </dgm:pt>
    <dgm:pt modelId="{F3EF61D8-0873-4A99-BBEE-F855DF130BBF}" type="parTrans" cxnId="{B6C5210F-15ED-4659-A5B5-FF6419817E94}">
      <dgm:prSet/>
      <dgm:spPr/>
      <dgm:t>
        <a:bodyPr/>
        <a:lstStyle/>
        <a:p>
          <a:endParaRPr lang="es-ES" dirty="0"/>
        </a:p>
      </dgm:t>
    </dgm:pt>
    <dgm:pt modelId="{A7B010C8-CADF-49FC-828D-F33D9882D5A5}" type="sibTrans" cxnId="{B6C5210F-15ED-4659-A5B5-FF6419817E94}">
      <dgm:prSet/>
      <dgm:spPr/>
      <dgm:t>
        <a:bodyPr/>
        <a:lstStyle/>
        <a:p>
          <a:endParaRPr lang="es-ES"/>
        </a:p>
      </dgm:t>
    </dgm:pt>
    <dgm:pt modelId="{15D1C896-3542-48FC-B7B2-443915C72D10}" type="pres">
      <dgm:prSet presAssocID="{EECBAE47-7859-40E8-8C4E-821C6726CE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A19DA6-4ABE-42A0-8B17-446952C39A19}" type="pres">
      <dgm:prSet presAssocID="{76F1F963-3E41-4F53-9578-7BA0FE78595F}" presName="root1" presStyleCnt="0"/>
      <dgm:spPr/>
    </dgm:pt>
    <dgm:pt modelId="{54641126-2C3F-4C1E-94A0-7FBB65D9E483}" type="pres">
      <dgm:prSet presAssocID="{76F1F963-3E41-4F53-9578-7BA0FE78595F}" presName="LevelOneTextNode" presStyleLbl="node0" presStyleIdx="0" presStyleCnt="1" custLinFactNeighborX="7343" custLinFactNeighborY="5136">
        <dgm:presLayoutVars>
          <dgm:chPref val="3"/>
        </dgm:presLayoutVars>
      </dgm:prSet>
      <dgm:spPr/>
    </dgm:pt>
    <dgm:pt modelId="{95F075E8-CD34-49CA-AE68-04DED67B5794}" type="pres">
      <dgm:prSet presAssocID="{76F1F963-3E41-4F53-9578-7BA0FE78595F}" presName="level2hierChild" presStyleCnt="0"/>
      <dgm:spPr/>
    </dgm:pt>
    <dgm:pt modelId="{283119A3-766E-4862-8ABD-AD324D119475}" type="pres">
      <dgm:prSet presAssocID="{F3EF61D8-0873-4A99-BBEE-F855DF130BBF}" presName="conn2-1" presStyleLbl="parChTrans1D2" presStyleIdx="0" presStyleCnt="1"/>
      <dgm:spPr/>
    </dgm:pt>
    <dgm:pt modelId="{5F1F6498-B937-4354-A15F-0B803914796F}" type="pres">
      <dgm:prSet presAssocID="{F3EF61D8-0873-4A99-BBEE-F855DF130BBF}" presName="connTx" presStyleLbl="parChTrans1D2" presStyleIdx="0" presStyleCnt="1"/>
      <dgm:spPr/>
    </dgm:pt>
    <dgm:pt modelId="{D96160A5-94EC-481B-A9D5-A41323DA0E83}" type="pres">
      <dgm:prSet presAssocID="{D590429B-1AA8-4F29-820D-5DAF125CFD8A}" presName="root2" presStyleCnt="0"/>
      <dgm:spPr/>
    </dgm:pt>
    <dgm:pt modelId="{328B43D7-6F88-47BA-90DA-525843E3DAEF}" type="pres">
      <dgm:prSet presAssocID="{D590429B-1AA8-4F29-820D-5DAF125CFD8A}" presName="LevelTwoTextNode" presStyleLbl="node2" presStyleIdx="0" presStyleCnt="1" custScaleX="144643" custScaleY="154063" custLinFactNeighborX="-13005" custLinFactNeighborY="5137">
        <dgm:presLayoutVars>
          <dgm:chPref val="3"/>
        </dgm:presLayoutVars>
      </dgm:prSet>
      <dgm:spPr/>
    </dgm:pt>
    <dgm:pt modelId="{5796B4AC-E9DB-423A-AB68-B5A55FD2211C}" type="pres">
      <dgm:prSet presAssocID="{D590429B-1AA8-4F29-820D-5DAF125CFD8A}" presName="level3hierChild" presStyleCnt="0"/>
      <dgm:spPr/>
    </dgm:pt>
  </dgm:ptLst>
  <dgm:cxnLst>
    <dgm:cxn modelId="{B6C5210F-15ED-4659-A5B5-FF6419817E94}" srcId="{76F1F963-3E41-4F53-9578-7BA0FE78595F}" destId="{D590429B-1AA8-4F29-820D-5DAF125CFD8A}" srcOrd="0" destOrd="0" parTransId="{F3EF61D8-0873-4A99-BBEE-F855DF130BBF}" sibTransId="{A7B010C8-CADF-49FC-828D-F33D9882D5A5}"/>
    <dgm:cxn modelId="{4B0FC737-A7C5-4D47-AB4B-535C1B82BE05}" type="presOf" srcId="{EECBAE47-7859-40E8-8C4E-821C6726CE1D}" destId="{15D1C896-3542-48FC-B7B2-443915C72D10}" srcOrd="0" destOrd="0" presId="urn:microsoft.com/office/officeart/2005/8/layout/hierarchy2"/>
    <dgm:cxn modelId="{1DDDCE84-0B4D-4804-81CB-025BC131DD5F}" type="presOf" srcId="{D590429B-1AA8-4F29-820D-5DAF125CFD8A}" destId="{328B43D7-6F88-47BA-90DA-525843E3DAEF}" srcOrd="0" destOrd="0" presId="urn:microsoft.com/office/officeart/2005/8/layout/hierarchy2"/>
    <dgm:cxn modelId="{B2A3BC99-F03D-4A8F-A734-C8364CB77B58}" type="presOf" srcId="{F3EF61D8-0873-4A99-BBEE-F855DF130BBF}" destId="{5F1F6498-B937-4354-A15F-0B803914796F}" srcOrd="1" destOrd="0" presId="urn:microsoft.com/office/officeart/2005/8/layout/hierarchy2"/>
    <dgm:cxn modelId="{D17DD5B3-2541-4305-AE20-2A4BA5C82D47}" type="presOf" srcId="{F3EF61D8-0873-4A99-BBEE-F855DF130BBF}" destId="{283119A3-766E-4862-8ABD-AD324D119475}" srcOrd="0" destOrd="0" presId="urn:microsoft.com/office/officeart/2005/8/layout/hierarchy2"/>
    <dgm:cxn modelId="{F9AD2DBA-8332-4877-857B-2968EAB301B8}" type="presOf" srcId="{76F1F963-3E41-4F53-9578-7BA0FE78595F}" destId="{54641126-2C3F-4C1E-94A0-7FBB65D9E483}" srcOrd="0" destOrd="0" presId="urn:microsoft.com/office/officeart/2005/8/layout/hierarchy2"/>
    <dgm:cxn modelId="{8F401CFA-C194-4FCE-A046-C05FFA9FF392}" srcId="{EECBAE47-7859-40E8-8C4E-821C6726CE1D}" destId="{76F1F963-3E41-4F53-9578-7BA0FE78595F}" srcOrd="0" destOrd="0" parTransId="{1E50C94F-D434-4144-9799-E9596665AE43}" sibTransId="{E4B94645-EFEE-4BBA-BFF1-47E5135AE5F7}"/>
    <dgm:cxn modelId="{7E8BD334-8BE0-4ED0-8358-DCDEAEA2F700}" type="presParOf" srcId="{15D1C896-3542-48FC-B7B2-443915C72D10}" destId="{21A19DA6-4ABE-42A0-8B17-446952C39A19}" srcOrd="0" destOrd="0" presId="urn:microsoft.com/office/officeart/2005/8/layout/hierarchy2"/>
    <dgm:cxn modelId="{F21A5B0F-9987-4313-9A3E-1D2645D6F8F8}" type="presParOf" srcId="{21A19DA6-4ABE-42A0-8B17-446952C39A19}" destId="{54641126-2C3F-4C1E-94A0-7FBB65D9E483}" srcOrd="0" destOrd="0" presId="urn:microsoft.com/office/officeart/2005/8/layout/hierarchy2"/>
    <dgm:cxn modelId="{FAE8F52B-C5E6-4546-8BAF-DE2C65E4F9FF}" type="presParOf" srcId="{21A19DA6-4ABE-42A0-8B17-446952C39A19}" destId="{95F075E8-CD34-49CA-AE68-04DED67B5794}" srcOrd="1" destOrd="0" presId="urn:microsoft.com/office/officeart/2005/8/layout/hierarchy2"/>
    <dgm:cxn modelId="{0428AEF7-2556-459A-A3C0-9FB93D0BEDBD}" type="presParOf" srcId="{95F075E8-CD34-49CA-AE68-04DED67B5794}" destId="{283119A3-766E-4862-8ABD-AD324D119475}" srcOrd="0" destOrd="0" presId="urn:microsoft.com/office/officeart/2005/8/layout/hierarchy2"/>
    <dgm:cxn modelId="{DA99A863-A702-432A-9524-E612769D73CD}" type="presParOf" srcId="{283119A3-766E-4862-8ABD-AD324D119475}" destId="{5F1F6498-B937-4354-A15F-0B803914796F}" srcOrd="0" destOrd="0" presId="urn:microsoft.com/office/officeart/2005/8/layout/hierarchy2"/>
    <dgm:cxn modelId="{373E80CA-F3ED-4D18-8392-F0E935AD919A}" type="presParOf" srcId="{95F075E8-CD34-49CA-AE68-04DED67B5794}" destId="{D96160A5-94EC-481B-A9D5-A41323DA0E83}" srcOrd="1" destOrd="0" presId="urn:microsoft.com/office/officeart/2005/8/layout/hierarchy2"/>
    <dgm:cxn modelId="{E4C69BE9-0B16-494B-8027-5ED6E9590EF2}" type="presParOf" srcId="{D96160A5-94EC-481B-A9D5-A41323DA0E83}" destId="{328B43D7-6F88-47BA-90DA-525843E3DAEF}" srcOrd="0" destOrd="0" presId="urn:microsoft.com/office/officeart/2005/8/layout/hierarchy2"/>
    <dgm:cxn modelId="{850E6091-23DD-4632-8CB8-BEE171D8FB8F}" type="presParOf" srcId="{D96160A5-94EC-481B-A9D5-A41323DA0E83}" destId="{5796B4AC-E9DB-423A-AB68-B5A55FD221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6ECD0E-6C5E-4CCB-80BA-495A413E33B0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5296EE8-C882-4051-98B7-18BDE4E9CDB6}">
      <dgm:prSet phldrT="[Texto]" custT="1"/>
      <dgm:spPr/>
      <dgm:t>
        <a:bodyPr/>
        <a:lstStyle/>
        <a:p>
          <a:pPr algn="ctr"/>
          <a:r>
            <a:rPr lang="es-ES_tradnl" sz="2000" b="1" dirty="0"/>
            <a:t>Encabezado</a:t>
          </a:r>
          <a:endParaRPr lang="es-ES" sz="2000" b="1" dirty="0"/>
        </a:p>
      </dgm:t>
    </dgm:pt>
    <dgm:pt modelId="{2CDE4138-0099-4704-B1EC-A1960D1AA47E}" type="parTrans" cxnId="{8BCE6CBB-1606-4D04-8427-82ECE1B4BC8C}">
      <dgm:prSet/>
      <dgm:spPr/>
      <dgm:t>
        <a:bodyPr/>
        <a:lstStyle/>
        <a:p>
          <a:endParaRPr lang="es-ES"/>
        </a:p>
      </dgm:t>
    </dgm:pt>
    <dgm:pt modelId="{9CF7ECCE-57F4-42C1-9029-3C98FD2621D9}" type="sibTrans" cxnId="{8BCE6CBB-1606-4D04-8427-82ECE1B4BC8C}">
      <dgm:prSet/>
      <dgm:spPr/>
      <dgm:t>
        <a:bodyPr/>
        <a:lstStyle/>
        <a:p>
          <a:endParaRPr lang="es-ES"/>
        </a:p>
      </dgm:t>
    </dgm:pt>
    <dgm:pt modelId="{75D5F6CE-AF8C-45C2-97DE-CC947494E823}">
      <dgm:prSet phldrT="[Texto]" custT="1"/>
      <dgm:spPr/>
      <dgm:t>
        <a:bodyPr anchor="ctr"/>
        <a:lstStyle/>
        <a:p>
          <a:pPr algn="ctr"/>
          <a:r>
            <a:rPr lang="es-ES_tradnl" sz="2000" b="1" dirty="0"/>
            <a:t>Periodo de liquidación</a:t>
          </a:r>
          <a:endParaRPr lang="es-ES" sz="2000" b="1" dirty="0"/>
        </a:p>
      </dgm:t>
    </dgm:pt>
    <dgm:pt modelId="{1B1E76ED-A875-4AD2-83DA-66A34FA33D58}" type="parTrans" cxnId="{69046F71-22A3-4D5E-A7D0-202B21AE7F1E}">
      <dgm:prSet/>
      <dgm:spPr/>
      <dgm:t>
        <a:bodyPr/>
        <a:lstStyle/>
        <a:p>
          <a:endParaRPr lang="es-ES"/>
        </a:p>
      </dgm:t>
    </dgm:pt>
    <dgm:pt modelId="{EFB4EAFC-DFA3-4A62-90D7-66B22B78ABCB}" type="sibTrans" cxnId="{69046F71-22A3-4D5E-A7D0-202B21AE7F1E}">
      <dgm:prSet/>
      <dgm:spPr/>
      <dgm:t>
        <a:bodyPr/>
        <a:lstStyle/>
        <a:p>
          <a:endParaRPr lang="es-ES"/>
        </a:p>
      </dgm:t>
    </dgm:pt>
    <dgm:pt modelId="{81550DFB-D733-4BBE-B523-7B70A4BE5755}">
      <dgm:prSet phldrT="[Texto]" custT="1"/>
      <dgm:spPr/>
      <dgm:t>
        <a:bodyPr/>
        <a:lstStyle/>
        <a:p>
          <a:pPr algn="ctr"/>
          <a:r>
            <a:rPr lang="es-ES_tradnl" sz="2000" b="1" dirty="0"/>
            <a:t>Devengos</a:t>
          </a:r>
        </a:p>
      </dgm:t>
    </dgm:pt>
    <dgm:pt modelId="{059C91D9-8978-4D98-B877-3F34B4F23B30}" type="parTrans" cxnId="{2663D063-1D24-48AC-B3E0-7CA89BFD7E0A}">
      <dgm:prSet/>
      <dgm:spPr/>
      <dgm:t>
        <a:bodyPr/>
        <a:lstStyle/>
        <a:p>
          <a:endParaRPr lang="es-ES"/>
        </a:p>
      </dgm:t>
    </dgm:pt>
    <dgm:pt modelId="{046CFD95-3503-44F6-B306-B8970CC0DC2C}" type="sibTrans" cxnId="{2663D063-1D24-48AC-B3E0-7CA89BFD7E0A}">
      <dgm:prSet/>
      <dgm:spPr/>
      <dgm:t>
        <a:bodyPr/>
        <a:lstStyle/>
        <a:p>
          <a:endParaRPr lang="es-ES"/>
        </a:p>
      </dgm:t>
    </dgm:pt>
    <dgm:pt modelId="{05903955-42B1-4199-A803-55AEF8D968E9}">
      <dgm:prSet phldrT="[Texto]" custT="1"/>
      <dgm:spPr/>
      <dgm:t>
        <a:bodyPr anchor="ctr"/>
        <a:lstStyle/>
        <a:p>
          <a:pPr algn="ctr"/>
          <a:r>
            <a:rPr lang="es-ES_tradnl" sz="2000" b="1" dirty="0"/>
            <a:t>Deducciones</a:t>
          </a:r>
        </a:p>
      </dgm:t>
    </dgm:pt>
    <dgm:pt modelId="{7B7327B5-3B94-4BEB-AB79-AB682675FAA0}" type="parTrans" cxnId="{5A83C1DA-B5AE-4180-8A71-7DD68062F3A6}">
      <dgm:prSet/>
      <dgm:spPr/>
      <dgm:t>
        <a:bodyPr/>
        <a:lstStyle/>
        <a:p>
          <a:endParaRPr lang="es-ES"/>
        </a:p>
      </dgm:t>
    </dgm:pt>
    <dgm:pt modelId="{39818F6D-831A-4EAA-B43F-A73171F11987}" type="sibTrans" cxnId="{5A83C1DA-B5AE-4180-8A71-7DD68062F3A6}">
      <dgm:prSet/>
      <dgm:spPr/>
      <dgm:t>
        <a:bodyPr/>
        <a:lstStyle/>
        <a:p>
          <a:endParaRPr lang="es-ES"/>
        </a:p>
      </dgm:t>
    </dgm:pt>
    <dgm:pt modelId="{A154959D-A84B-4083-8576-03EF0C435EC2}">
      <dgm:prSet phldrT="[Texto]" custT="1"/>
      <dgm:spPr/>
      <dgm:t>
        <a:bodyPr/>
        <a:lstStyle/>
        <a:p>
          <a:pPr algn="ctr"/>
          <a:r>
            <a:rPr lang="es-ES_tradnl" sz="2000" b="1" dirty="0"/>
            <a:t>Líquido a percibir</a:t>
          </a:r>
        </a:p>
      </dgm:t>
    </dgm:pt>
    <dgm:pt modelId="{9E0CBDBE-CD52-49BC-B4A7-C8025EB3ED40}" type="parTrans" cxnId="{0AF103C1-3F36-4451-ABF3-E2072E38F884}">
      <dgm:prSet/>
      <dgm:spPr/>
      <dgm:t>
        <a:bodyPr/>
        <a:lstStyle/>
        <a:p>
          <a:endParaRPr lang="es-ES"/>
        </a:p>
      </dgm:t>
    </dgm:pt>
    <dgm:pt modelId="{AD547DF9-0BF5-426B-B12F-2C57DEA80D2D}" type="sibTrans" cxnId="{0AF103C1-3F36-4451-ABF3-E2072E38F884}">
      <dgm:prSet/>
      <dgm:spPr/>
      <dgm:t>
        <a:bodyPr/>
        <a:lstStyle/>
        <a:p>
          <a:endParaRPr lang="es-ES"/>
        </a:p>
      </dgm:t>
    </dgm:pt>
    <dgm:pt modelId="{6788BC2F-05A3-4E01-AAA9-1EFBAD6091F9}">
      <dgm:prSet phldrT="[Texto]" custT="1"/>
      <dgm:spPr/>
      <dgm:t>
        <a:bodyPr anchor="ctr"/>
        <a:lstStyle/>
        <a:p>
          <a:pPr algn="ctr"/>
          <a:r>
            <a:rPr lang="es-ES_tradnl" sz="2000" b="1" dirty="0"/>
            <a:t>Bases de cotización y Hacienda</a:t>
          </a:r>
        </a:p>
      </dgm:t>
    </dgm:pt>
    <dgm:pt modelId="{5F3FA8F3-89EA-4059-92C2-638AF132CF66}" type="parTrans" cxnId="{91DD4350-6FCF-47FE-8AF0-596B9F0B671C}">
      <dgm:prSet/>
      <dgm:spPr/>
      <dgm:t>
        <a:bodyPr/>
        <a:lstStyle/>
        <a:p>
          <a:endParaRPr lang="es-ES"/>
        </a:p>
      </dgm:t>
    </dgm:pt>
    <dgm:pt modelId="{B9208F10-5F73-4E6A-AAF2-3B624E42A6F8}" type="sibTrans" cxnId="{91DD4350-6FCF-47FE-8AF0-596B9F0B671C}">
      <dgm:prSet/>
      <dgm:spPr/>
      <dgm:t>
        <a:bodyPr/>
        <a:lstStyle/>
        <a:p>
          <a:endParaRPr lang="es-ES"/>
        </a:p>
      </dgm:t>
    </dgm:pt>
    <dgm:pt modelId="{4C230DD7-868E-4EE6-970F-1124FD9E6246}">
      <dgm:prSet phldrT="[Texto]" custT="1"/>
      <dgm:spPr/>
      <dgm:t>
        <a:bodyPr anchor="ctr"/>
        <a:lstStyle/>
        <a:p>
          <a:pPr algn="ctr"/>
          <a:r>
            <a:rPr lang="es-ES_tradnl" sz="1600" b="1" dirty="0"/>
            <a:t>Datos de empresa y trabajador</a:t>
          </a:r>
          <a:endParaRPr lang="es-ES" sz="1600" b="1" dirty="0"/>
        </a:p>
      </dgm:t>
    </dgm:pt>
    <dgm:pt modelId="{3A76D0C9-4117-4006-955C-C198E5EEFD95}" type="parTrans" cxnId="{A0CBE1F8-BBC7-47F8-AF45-82E566C576B5}">
      <dgm:prSet/>
      <dgm:spPr/>
      <dgm:t>
        <a:bodyPr/>
        <a:lstStyle/>
        <a:p>
          <a:endParaRPr lang="es-ES"/>
        </a:p>
      </dgm:t>
    </dgm:pt>
    <dgm:pt modelId="{B5F9F300-0255-49AC-9F35-46799441B4DF}" type="sibTrans" cxnId="{A0CBE1F8-BBC7-47F8-AF45-82E566C576B5}">
      <dgm:prSet/>
      <dgm:spPr/>
      <dgm:t>
        <a:bodyPr/>
        <a:lstStyle/>
        <a:p>
          <a:endParaRPr lang="es-ES"/>
        </a:p>
      </dgm:t>
    </dgm:pt>
    <dgm:pt modelId="{69BCE1D5-C660-4EF0-9F49-67BF6A744407}">
      <dgm:prSet phldrT="[Texto]" custT="1"/>
      <dgm:spPr/>
      <dgm:t>
        <a:bodyPr anchor="ctr"/>
        <a:lstStyle/>
        <a:p>
          <a:pPr algn="ctr"/>
          <a:r>
            <a:rPr lang="es-ES_tradnl" sz="1600" b="1" dirty="0"/>
            <a:t>Mes o días que se van a cobrar</a:t>
          </a:r>
          <a:endParaRPr lang="es-ES" sz="1600" b="1" dirty="0"/>
        </a:p>
      </dgm:t>
    </dgm:pt>
    <dgm:pt modelId="{51DA34AA-9B42-4F2F-8109-6D6A8645FFD2}" type="parTrans" cxnId="{2CBCDEA5-0C6A-499D-AA6E-993330BB007C}">
      <dgm:prSet/>
      <dgm:spPr/>
      <dgm:t>
        <a:bodyPr/>
        <a:lstStyle/>
        <a:p>
          <a:endParaRPr lang="es-ES"/>
        </a:p>
      </dgm:t>
    </dgm:pt>
    <dgm:pt modelId="{FF4F5F48-C683-424D-A8C1-0DEC11627D67}" type="sibTrans" cxnId="{2CBCDEA5-0C6A-499D-AA6E-993330BB007C}">
      <dgm:prSet/>
      <dgm:spPr/>
      <dgm:t>
        <a:bodyPr/>
        <a:lstStyle/>
        <a:p>
          <a:endParaRPr lang="es-ES"/>
        </a:p>
      </dgm:t>
    </dgm:pt>
    <dgm:pt modelId="{334DB446-8190-4921-8DCF-9B4AAF194AB7}">
      <dgm:prSet phldrT="[Texto]" custT="1"/>
      <dgm:spPr/>
      <dgm:t>
        <a:bodyPr anchor="ctr"/>
        <a:lstStyle/>
        <a:p>
          <a:pPr algn="ctr"/>
          <a:r>
            <a:rPr lang="es-ES_tradnl" sz="1600" b="1" dirty="0"/>
            <a:t>Cantidades que se cobran por trabajo en bruto </a:t>
          </a:r>
        </a:p>
        <a:p>
          <a:pPr algn="ctr"/>
          <a:r>
            <a:rPr lang="es-ES_tradnl" sz="1600" b="0" dirty="0"/>
            <a:t>(sin descontar Seguridad Social y retención Hacienda)</a:t>
          </a:r>
        </a:p>
      </dgm:t>
    </dgm:pt>
    <dgm:pt modelId="{AC8FBB42-9E07-4491-B15D-4FEE83FA2A75}" type="parTrans" cxnId="{1C446DF8-31B6-45DA-A189-3AE9B33D8AB9}">
      <dgm:prSet/>
      <dgm:spPr/>
      <dgm:t>
        <a:bodyPr/>
        <a:lstStyle/>
        <a:p>
          <a:endParaRPr lang="es-ES"/>
        </a:p>
      </dgm:t>
    </dgm:pt>
    <dgm:pt modelId="{042A30A2-2715-425B-A7B5-A6926D910DCB}" type="sibTrans" cxnId="{1C446DF8-31B6-45DA-A189-3AE9B33D8AB9}">
      <dgm:prSet/>
      <dgm:spPr/>
      <dgm:t>
        <a:bodyPr/>
        <a:lstStyle/>
        <a:p>
          <a:endParaRPr lang="es-ES"/>
        </a:p>
      </dgm:t>
    </dgm:pt>
    <dgm:pt modelId="{2AC0A012-D330-426D-AB18-1099979442A3}">
      <dgm:prSet phldrT="[Texto]" custT="1"/>
      <dgm:spPr/>
      <dgm:t>
        <a:bodyPr anchor="ctr"/>
        <a:lstStyle/>
        <a:p>
          <a:pPr algn="just"/>
          <a:r>
            <a:rPr lang="es-ES_tradnl" sz="1600" b="1" dirty="0"/>
            <a:t>A los devengos o salario bruto se realizan una serie de descuentos en nómina </a:t>
          </a:r>
          <a:r>
            <a:rPr lang="es-ES_tradnl" sz="1600" b="0" dirty="0"/>
            <a:t>(deducción por seguridad social, retención Hacienda o IRPF, anticipos cobrados o salarios en productos en especie)</a:t>
          </a:r>
        </a:p>
      </dgm:t>
    </dgm:pt>
    <dgm:pt modelId="{92C82D9D-6047-45EA-BFAF-82AF4A174FAF}" type="parTrans" cxnId="{4F892960-0F9C-4678-B191-17C94FCD97B8}">
      <dgm:prSet/>
      <dgm:spPr/>
      <dgm:t>
        <a:bodyPr/>
        <a:lstStyle/>
        <a:p>
          <a:endParaRPr lang="es-ES"/>
        </a:p>
      </dgm:t>
    </dgm:pt>
    <dgm:pt modelId="{90527F4F-1D00-4102-88B6-ABBBB00A5B53}" type="sibTrans" cxnId="{4F892960-0F9C-4678-B191-17C94FCD97B8}">
      <dgm:prSet/>
      <dgm:spPr/>
      <dgm:t>
        <a:bodyPr/>
        <a:lstStyle/>
        <a:p>
          <a:endParaRPr lang="es-ES"/>
        </a:p>
      </dgm:t>
    </dgm:pt>
    <dgm:pt modelId="{43754FBF-1FFC-4744-86BF-BCA1F1421E17}">
      <dgm:prSet phldrT="[Texto]" custT="1"/>
      <dgm:spPr/>
      <dgm:t>
        <a:bodyPr anchor="ctr"/>
        <a:lstStyle/>
        <a:p>
          <a:pPr algn="ctr"/>
          <a:r>
            <a:rPr lang="es-ES_tradnl" sz="1600" b="1" dirty="0"/>
            <a:t>Resta entre devengos y deducciones = salario neto</a:t>
          </a:r>
        </a:p>
      </dgm:t>
    </dgm:pt>
    <dgm:pt modelId="{BA4A363D-92E8-4D9F-BCD3-C44499F87CC1}" type="parTrans" cxnId="{CFAA1678-00A7-4879-AF9A-EBB66E1C2211}">
      <dgm:prSet/>
      <dgm:spPr/>
      <dgm:t>
        <a:bodyPr/>
        <a:lstStyle/>
        <a:p>
          <a:endParaRPr lang="es-ES"/>
        </a:p>
      </dgm:t>
    </dgm:pt>
    <dgm:pt modelId="{C9FDAC5B-E463-453B-BA99-CE7AE2ADFF92}" type="sibTrans" cxnId="{CFAA1678-00A7-4879-AF9A-EBB66E1C2211}">
      <dgm:prSet/>
      <dgm:spPr/>
      <dgm:t>
        <a:bodyPr/>
        <a:lstStyle/>
        <a:p>
          <a:endParaRPr lang="es-ES"/>
        </a:p>
      </dgm:t>
    </dgm:pt>
    <dgm:pt modelId="{2CDAE737-CA6E-4BE4-A325-7211351482EA}">
      <dgm:prSet phldrT="[Texto]" custT="1"/>
      <dgm:spPr/>
      <dgm:t>
        <a:bodyPr anchor="ctr"/>
        <a:lstStyle/>
        <a:p>
          <a:pPr algn="ctr"/>
          <a:r>
            <a:rPr lang="es-ES_tradnl" sz="1600" b="1" dirty="0"/>
            <a:t>Pagos a la Seguridad social y Hacienda realizados sobre base de cotización y base sujeta a IRPF</a:t>
          </a:r>
        </a:p>
        <a:p>
          <a:pPr algn="ctr"/>
          <a:r>
            <a:rPr lang="es-ES_tradnl" sz="1600" b="1" dirty="0"/>
            <a:t> </a:t>
          </a:r>
          <a:r>
            <a:rPr lang="es-ES_tradnl" sz="1600" b="0" dirty="0"/>
            <a:t>(no sobre devengos o salario bruto)</a:t>
          </a:r>
        </a:p>
      </dgm:t>
    </dgm:pt>
    <dgm:pt modelId="{1567A406-BEDE-4585-AD91-E21CF01946E3}" type="parTrans" cxnId="{2B257D40-72E6-4375-9E35-4168CF0F11D5}">
      <dgm:prSet/>
      <dgm:spPr/>
      <dgm:t>
        <a:bodyPr/>
        <a:lstStyle/>
        <a:p>
          <a:endParaRPr lang="es-ES"/>
        </a:p>
      </dgm:t>
    </dgm:pt>
    <dgm:pt modelId="{0D10F929-CF11-43F1-A018-B002626EE389}" type="sibTrans" cxnId="{2B257D40-72E6-4375-9E35-4168CF0F11D5}">
      <dgm:prSet/>
      <dgm:spPr/>
      <dgm:t>
        <a:bodyPr/>
        <a:lstStyle/>
        <a:p>
          <a:endParaRPr lang="es-ES"/>
        </a:p>
      </dgm:t>
    </dgm:pt>
    <dgm:pt modelId="{079E2F7E-7096-419E-B31F-5C2AC80DADD6}" type="pres">
      <dgm:prSet presAssocID="{1A6ECD0E-6C5E-4CCB-80BA-495A413E33B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50AD243-1FC7-48B2-9F63-A6D2F354858C}" type="pres">
      <dgm:prSet presAssocID="{05296EE8-C882-4051-98B7-18BDE4E9CDB6}" presName="composite" presStyleCnt="0"/>
      <dgm:spPr/>
    </dgm:pt>
    <dgm:pt modelId="{B5EBA00A-31B6-41BC-BE82-7213AB59FFCD}" type="pres">
      <dgm:prSet presAssocID="{05296EE8-C882-4051-98B7-18BDE4E9CDB6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9B69473-B6E2-4927-ABB8-DA8B6A368D57}" type="pres">
      <dgm:prSet presAssocID="{05296EE8-C882-4051-98B7-18BDE4E9CDB6}" presName="Parent" presStyleLbl="alignNode1" presStyleIdx="0" presStyleCnt="6" custScaleX="150682">
        <dgm:presLayoutVars>
          <dgm:chMax val="3"/>
          <dgm:chPref val="3"/>
          <dgm:bulletEnabled val="1"/>
        </dgm:presLayoutVars>
      </dgm:prSet>
      <dgm:spPr/>
    </dgm:pt>
    <dgm:pt modelId="{2FD5FF43-5764-4F2A-A6A4-59FA56C234ED}" type="pres">
      <dgm:prSet presAssocID="{05296EE8-C882-4051-98B7-18BDE4E9CDB6}" presName="Accent" presStyleLbl="parChTrans1D1" presStyleIdx="0" presStyleCnt="6"/>
      <dgm:spPr/>
    </dgm:pt>
    <dgm:pt modelId="{51329A39-3D1A-45CF-BFC2-D0A51DF45206}" type="pres">
      <dgm:prSet presAssocID="{9CF7ECCE-57F4-42C1-9029-3C98FD2621D9}" presName="sibTrans" presStyleCnt="0"/>
      <dgm:spPr/>
    </dgm:pt>
    <dgm:pt modelId="{364700CD-B5DF-471A-BC65-C17202C66BFA}" type="pres">
      <dgm:prSet presAssocID="{75D5F6CE-AF8C-45C2-97DE-CC947494E823}" presName="composite" presStyleCnt="0"/>
      <dgm:spPr/>
    </dgm:pt>
    <dgm:pt modelId="{98375632-79A5-4C7A-A68B-318D05C8F0FB}" type="pres">
      <dgm:prSet presAssocID="{75D5F6CE-AF8C-45C2-97DE-CC947494E823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671E5507-D9FE-46BB-B781-16CFF2612B66}" type="pres">
      <dgm:prSet presAssocID="{75D5F6CE-AF8C-45C2-97DE-CC947494E823}" presName="Parent" presStyleLbl="alignNode1" presStyleIdx="1" presStyleCnt="6" custScaleX="150682">
        <dgm:presLayoutVars>
          <dgm:chMax val="3"/>
          <dgm:chPref val="3"/>
          <dgm:bulletEnabled val="1"/>
        </dgm:presLayoutVars>
      </dgm:prSet>
      <dgm:spPr/>
    </dgm:pt>
    <dgm:pt modelId="{33DBBDCB-6DAE-46EC-9373-BB52C74A2D34}" type="pres">
      <dgm:prSet presAssocID="{75D5F6CE-AF8C-45C2-97DE-CC947494E823}" presName="Accent" presStyleLbl="parChTrans1D1" presStyleIdx="1" presStyleCnt="6"/>
      <dgm:spPr/>
    </dgm:pt>
    <dgm:pt modelId="{135389FB-5ED4-4A72-8DDF-7687C80F7AA3}" type="pres">
      <dgm:prSet presAssocID="{EFB4EAFC-DFA3-4A62-90D7-66B22B78ABCB}" presName="sibTrans" presStyleCnt="0"/>
      <dgm:spPr/>
    </dgm:pt>
    <dgm:pt modelId="{5E37588A-470E-4C8D-BB1C-896C0136F800}" type="pres">
      <dgm:prSet presAssocID="{81550DFB-D733-4BBE-B523-7B70A4BE5755}" presName="composite" presStyleCnt="0"/>
      <dgm:spPr/>
    </dgm:pt>
    <dgm:pt modelId="{1F1F7A2D-F6D9-4330-9238-5671CBDA4620}" type="pres">
      <dgm:prSet presAssocID="{81550DFB-D733-4BBE-B523-7B70A4BE5755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A5ED3B05-E368-4EA8-A608-FC83FD377071}" type="pres">
      <dgm:prSet presAssocID="{81550DFB-D733-4BBE-B523-7B70A4BE5755}" presName="Parent" presStyleLbl="alignNode1" presStyleIdx="2" presStyleCnt="6" custScaleX="150682">
        <dgm:presLayoutVars>
          <dgm:chMax val="3"/>
          <dgm:chPref val="3"/>
          <dgm:bulletEnabled val="1"/>
        </dgm:presLayoutVars>
      </dgm:prSet>
      <dgm:spPr/>
    </dgm:pt>
    <dgm:pt modelId="{8BA345EE-9FAB-4FDC-A21F-9E84075239C5}" type="pres">
      <dgm:prSet presAssocID="{81550DFB-D733-4BBE-B523-7B70A4BE5755}" presName="Accent" presStyleLbl="parChTrans1D1" presStyleIdx="2" presStyleCnt="6"/>
      <dgm:spPr/>
    </dgm:pt>
    <dgm:pt modelId="{B853090D-3EAE-49DC-ADE1-A63BFD7F1BB7}" type="pres">
      <dgm:prSet presAssocID="{046CFD95-3503-44F6-B306-B8970CC0DC2C}" presName="sibTrans" presStyleCnt="0"/>
      <dgm:spPr/>
    </dgm:pt>
    <dgm:pt modelId="{E1213C74-86F6-44DE-9AE7-A62022B984ED}" type="pres">
      <dgm:prSet presAssocID="{05903955-42B1-4199-A803-55AEF8D968E9}" presName="composite" presStyleCnt="0"/>
      <dgm:spPr/>
    </dgm:pt>
    <dgm:pt modelId="{2353F38A-A7D0-4E5D-9CBA-F723296EF3B6}" type="pres">
      <dgm:prSet presAssocID="{05903955-42B1-4199-A803-55AEF8D968E9}" presName="FirstChild" presStyleLbl="revTx" presStyleIdx="3" presStyleCnt="6" custScaleX="84262" custScaleY="134220" custLinFactNeighborX="3349" custLinFactNeighborY="-2331">
        <dgm:presLayoutVars>
          <dgm:chMax val="0"/>
          <dgm:chPref val="0"/>
          <dgm:bulletEnabled val="1"/>
        </dgm:presLayoutVars>
      </dgm:prSet>
      <dgm:spPr/>
    </dgm:pt>
    <dgm:pt modelId="{341E02CA-700F-4F34-9131-A4DC6CC15E37}" type="pres">
      <dgm:prSet presAssocID="{05903955-42B1-4199-A803-55AEF8D968E9}" presName="Parent" presStyleLbl="alignNode1" presStyleIdx="3" presStyleCnt="6" custScaleX="150682" custScaleY="158039">
        <dgm:presLayoutVars>
          <dgm:chMax val="3"/>
          <dgm:chPref val="3"/>
          <dgm:bulletEnabled val="1"/>
        </dgm:presLayoutVars>
      </dgm:prSet>
      <dgm:spPr/>
    </dgm:pt>
    <dgm:pt modelId="{58C03E39-044C-45A8-9D74-0DF91B47DB9A}" type="pres">
      <dgm:prSet presAssocID="{05903955-42B1-4199-A803-55AEF8D968E9}" presName="Accent" presStyleLbl="parChTrans1D1" presStyleIdx="3" presStyleCnt="6" custLinFactY="236189" custLinFactNeighborX="446" custLinFactNeighborY="300000"/>
      <dgm:spPr/>
    </dgm:pt>
    <dgm:pt modelId="{24284B7A-37CD-4F08-885F-486AACFD0F12}" type="pres">
      <dgm:prSet presAssocID="{39818F6D-831A-4EAA-B43F-A73171F11987}" presName="sibTrans" presStyleCnt="0"/>
      <dgm:spPr/>
    </dgm:pt>
    <dgm:pt modelId="{86230214-5D7F-4D7E-99BD-0CA4DBD959E7}" type="pres">
      <dgm:prSet presAssocID="{A154959D-A84B-4083-8576-03EF0C435EC2}" presName="composite" presStyleCnt="0"/>
      <dgm:spPr/>
    </dgm:pt>
    <dgm:pt modelId="{35F7D12A-2FB8-49C4-B8E1-311D423142E5}" type="pres">
      <dgm:prSet presAssocID="{A154959D-A84B-4083-8576-03EF0C435EC2}" presName="FirstChild" presStyleLbl="revTx" presStyleIdx="4" presStyleCnt="6" custScaleX="83907" custLinFactNeighborX="4376" custLinFactNeighborY="-5733">
        <dgm:presLayoutVars>
          <dgm:chMax val="0"/>
          <dgm:chPref val="0"/>
          <dgm:bulletEnabled val="1"/>
        </dgm:presLayoutVars>
      </dgm:prSet>
      <dgm:spPr/>
    </dgm:pt>
    <dgm:pt modelId="{13D195A4-5C78-4FA1-B17E-4C17838446A4}" type="pres">
      <dgm:prSet presAssocID="{A154959D-A84B-4083-8576-03EF0C435EC2}" presName="Parent" presStyleLbl="alignNode1" presStyleIdx="4" presStyleCnt="6" custScaleX="150682">
        <dgm:presLayoutVars>
          <dgm:chMax val="3"/>
          <dgm:chPref val="3"/>
          <dgm:bulletEnabled val="1"/>
        </dgm:presLayoutVars>
      </dgm:prSet>
      <dgm:spPr/>
    </dgm:pt>
    <dgm:pt modelId="{B7A613E0-88B2-49A3-BB1D-0C2E69A2D67A}" type="pres">
      <dgm:prSet presAssocID="{A154959D-A84B-4083-8576-03EF0C435EC2}" presName="Accent" presStyleLbl="parChTrans1D1" presStyleIdx="4" presStyleCnt="6"/>
      <dgm:spPr/>
    </dgm:pt>
    <dgm:pt modelId="{18158E12-74A6-4469-A30C-88F57B9A1050}" type="pres">
      <dgm:prSet presAssocID="{AD547DF9-0BF5-426B-B12F-2C57DEA80D2D}" presName="sibTrans" presStyleCnt="0"/>
      <dgm:spPr/>
    </dgm:pt>
    <dgm:pt modelId="{410F20B5-DC08-4F10-AAEA-1A23786AFB36}" type="pres">
      <dgm:prSet presAssocID="{6788BC2F-05A3-4E01-AAA9-1EFBAD6091F9}" presName="composite" presStyleCnt="0"/>
      <dgm:spPr/>
    </dgm:pt>
    <dgm:pt modelId="{17C08C22-4A50-4EA2-B4E4-69525618C975}" type="pres">
      <dgm:prSet presAssocID="{6788BC2F-05A3-4E01-AAA9-1EFBAD6091F9}" presName="FirstChild" presStyleLbl="revTx" presStyleIdx="5" presStyleCnt="6" custScaleX="79971">
        <dgm:presLayoutVars>
          <dgm:chMax val="0"/>
          <dgm:chPref val="0"/>
          <dgm:bulletEnabled val="1"/>
        </dgm:presLayoutVars>
      </dgm:prSet>
      <dgm:spPr/>
    </dgm:pt>
    <dgm:pt modelId="{B8A22172-865B-42F7-B905-AA5B8A4CE0EA}" type="pres">
      <dgm:prSet presAssocID="{6788BC2F-05A3-4E01-AAA9-1EFBAD6091F9}" presName="Parent" presStyleLbl="alignNode1" presStyleIdx="5" presStyleCnt="6" custScaleX="150682" custScaleY="121716">
        <dgm:presLayoutVars>
          <dgm:chMax val="3"/>
          <dgm:chPref val="3"/>
          <dgm:bulletEnabled val="1"/>
        </dgm:presLayoutVars>
      </dgm:prSet>
      <dgm:spPr/>
    </dgm:pt>
    <dgm:pt modelId="{F1292DD1-0B60-425A-828A-B540C715D64C}" type="pres">
      <dgm:prSet presAssocID="{6788BC2F-05A3-4E01-AAA9-1EFBAD6091F9}" presName="Accent" presStyleLbl="parChTrans1D1" presStyleIdx="5" presStyleCnt="6" custLinFactY="200000" custLinFactNeighborX="-445" custLinFactNeighborY="207450"/>
      <dgm:spPr/>
    </dgm:pt>
  </dgm:ptLst>
  <dgm:cxnLst>
    <dgm:cxn modelId="{35985101-88DC-410A-AA8B-0E2FAC2387AE}" type="presOf" srcId="{1A6ECD0E-6C5E-4CCB-80BA-495A413E33B0}" destId="{079E2F7E-7096-419E-B31F-5C2AC80DADD6}" srcOrd="0" destOrd="0" presId="urn:microsoft.com/office/officeart/2011/layout/TabList"/>
    <dgm:cxn modelId="{6EA0342B-0A19-4C22-86E5-B989BE0BF511}" type="presOf" srcId="{2AC0A012-D330-426D-AB18-1099979442A3}" destId="{2353F38A-A7D0-4E5D-9CBA-F723296EF3B6}" srcOrd="0" destOrd="0" presId="urn:microsoft.com/office/officeart/2011/layout/TabList"/>
    <dgm:cxn modelId="{05B09D39-03FF-45C6-8BEE-156AE56430C3}" type="presOf" srcId="{4C230DD7-868E-4EE6-970F-1124FD9E6246}" destId="{B5EBA00A-31B6-41BC-BE82-7213AB59FFCD}" srcOrd="0" destOrd="0" presId="urn:microsoft.com/office/officeart/2011/layout/TabList"/>
    <dgm:cxn modelId="{2B257D40-72E6-4375-9E35-4168CF0F11D5}" srcId="{6788BC2F-05A3-4E01-AAA9-1EFBAD6091F9}" destId="{2CDAE737-CA6E-4BE4-A325-7211351482EA}" srcOrd="0" destOrd="0" parTransId="{1567A406-BEDE-4585-AD91-E21CF01946E3}" sibTransId="{0D10F929-CF11-43F1-A018-B002626EE389}"/>
    <dgm:cxn modelId="{4F892960-0F9C-4678-B191-17C94FCD97B8}" srcId="{05903955-42B1-4199-A803-55AEF8D968E9}" destId="{2AC0A012-D330-426D-AB18-1099979442A3}" srcOrd="0" destOrd="0" parTransId="{92C82D9D-6047-45EA-BFAF-82AF4A174FAF}" sibTransId="{90527F4F-1D00-4102-88B6-ABBBB00A5B53}"/>
    <dgm:cxn modelId="{2663D063-1D24-48AC-B3E0-7CA89BFD7E0A}" srcId="{1A6ECD0E-6C5E-4CCB-80BA-495A413E33B0}" destId="{81550DFB-D733-4BBE-B523-7B70A4BE5755}" srcOrd="2" destOrd="0" parTransId="{059C91D9-8978-4D98-B877-3F34B4F23B30}" sibTransId="{046CFD95-3503-44F6-B306-B8970CC0DC2C}"/>
    <dgm:cxn modelId="{91DD4350-6FCF-47FE-8AF0-596B9F0B671C}" srcId="{1A6ECD0E-6C5E-4CCB-80BA-495A413E33B0}" destId="{6788BC2F-05A3-4E01-AAA9-1EFBAD6091F9}" srcOrd="5" destOrd="0" parTransId="{5F3FA8F3-89EA-4059-92C2-638AF132CF66}" sibTransId="{B9208F10-5F73-4E6A-AAF2-3B624E42A6F8}"/>
    <dgm:cxn modelId="{69046F71-22A3-4D5E-A7D0-202B21AE7F1E}" srcId="{1A6ECD0E-6C5E-4CCB-80BA-495A413E33B0}" destId="{75D5F6CE-AF8C-45C2-97DE-CC947494E823}" srcOrd="1" destOrd="0" parTransId="{1B1E76ED-A875-4AD2-83DA-66A34FA33D58}" sibTransId="{EFB4EAFC-DFA3-4A62-90D7-66B22B78ABCB}"/>
    <dgm:cxn modelId="{72493E73-7FE0-4ECA-B07B-EABF22F753F0}" type="presOf" srcId="{81550DFB-D733-4BBE-B523-7B70A4BE5755}" destId="{A5ED3B05-E368-4EA8-A608-FC83FD377071}" srcOrd="0" destOrd="0" presId="urn:microsoft.com/office/officeart/2011/layout/TabList"/>
    <dgm:cxn modelId="{CFAA1678-00A7-4879-AF9A-EBB66E1C2211}" srcId="{A154959D-A84B-4083-8576-03EF0C435EC2}" destId="{43754FBF-1FFC-4744-86BF-BCA1F1421E17}" srcOrd="0" destOrd="0" parTransId="{BA4A363D-92E8-4D9F-BCD3-C44499F87CC1}" sibTransId="{C9FDAC5B-E463-453B-BA99-CE7AE2ADFF92}"/>
    <dgm:cxn modelId="{B470A45A-D771-4B3B-A90D-D516D358C153}" type="presOf" srcId="{334DB446-8190-4921-8DCF-9B4AAF194AB7}" destId="{1F1F7A2D-F6D9-4330-9238-5671CBDA4620}" srcOrd="0" destOrd="0" presId="urn:microsoft.com/office/officeart/2011/layout/TabList"/>
    <dgm:cxn modelId="{E143AA8E-359A-4172-BE08-3D799988CE14}" type="presOf" srcId="{75D5F6CE-AF8C-45C2-97DE-CC947494E823}" destId="{671E5507-D9FE-46BB-B781-16CFF2612B66}" srcOrd="0" destOrd="0" presId="urn:microsoft.com/office/officeart/2011/layout/TabList"/>
    <dgm:cxn modelId="{2CBCDEA5-0C6A-499D-AA6E-993330BB007C}" srcId="{75D5F6CE-AF8C-45C2-97DE-CC947494E823}" destId="{69BCE1D5-C660-4EF0-9F49-67BF6A744407}" srcOrd="0" destOrd="0" parTransId="{51DA34AA-9B42-4F2F-8109-6D6A8645FFD2}" sibTransId="{FF4F5F48-C683-424D-A8C1-0DEC11627D67}"/>
    <dgm:cxn modelId="{E8089CAA-2817-47BD-91F0-51462900F4D4}" type="presOf" srcId="{A154959D-A84B-4083-8576-03EF0C435EC2}" destId="{13D195A4-5C78-4FA1-B17E-4C17838446A4}" srcOrd="0" destOrd="0" presId="urn:microsoft.com/office/officeart/2011/layout/TabList"/>
    <dgm:cxn modelId="{8BCE6CBB-1606-4D04-8427-82ECE1B4BC8C}" srcId="{1A6ECD0E-6C5E-4CCB-80BA-495A413E33B0}" destId="{05296EE8-C882-4051-98B7-18BDE4E9CDB6}" srcOrd="0" destOrd="0" parTransId="{2CDE4138-0099-4704-B1EC-A1960D1AA47E}" sibTransId="{9CF7ECCE-57F4-42C1-9029-3C98FD2621D9}"/>
    <dgm:cxn modelId="{0AF103C1-3F36-4451-ABF3-E2072E38F884}" srcId="{1A6ECD0E-6C5E-4CCB-80BA-495A413E33B0}" destId="{A154959D-A84B-4083-8576-03EF0C435EC2}" srcOrd="4" destOrd="0" parTransId="{9E0CBDBE-CD52-49BC-B4A7-C8025EB3ED40}" sibTransId="{AD547DF9-0BF5-426B-B12F-2C57DEA80D2D}"/>
    <dgm:cxn modelId="{B12AE7C7-7347-4CE8-B30C-85075C6198A8}" type="presOf" srcId="{43754FBF-1FFC-4744-86BF-BCA1F1421E17}" destId="{35F7D12A-2FB8-49C4-B8E1-311D423142E5}" srcOrd="0" destOrd="0" presId="urn:microsoft.com/office/officeart/2011/layout/TabList"/>
    <dgm:cxn modelId="{0F71C0D3-EAB9-411F-95AD-DB60B72ED016}" type="presOf" srcId="{2CDAE737-CA6E-4BE4-A325-7211351482EA}" destId="{17C08C22-4A50-4EA2-B4E4-69525618C975}" srcOrd="0" destOrd="0" presId="urn:microsoft.com/office/officeart/2011/layout/TabList"/>
    <dgm:cxn modelId="{5A83C1DA-B5AE-4180-8A71-7DD68062F3A6}" srcId="{1A6ECD0E-6C5E-4CCB-80BA-495A413E33B0}" destId="{05903955-42B1-4199-A803-55AEF8D968E9}" srcOrd="3" destOrd="0" parTransId="{7B7327B5-3B94-4BEB-AB79-AB682675FAA0}" sibTransId="{39818F6D-831A-4EAA-B43F-A73171F11987}"/>
    <dgm:cxn modelId="{2971DAF6-E24E-4E46-B41E-4BFB318891FD}" type="presOf" srcId="{69BCE1D5-C660-4EF0-9F49-67BF6A744407}" destId="{98375632-79A5-4C7A-A68B-318D05C8F0FB}" srcOrd="0" destOrd="0" presId="urn:microsoft.com/office/officeart/2011/layout/TabList"/>
    <dgm:cxn modelId="{1CC5E8F6-808F-4815-BACD-62024FE83F6B}" type="presOf" srcId="{6788BC2F-05A3-4E01-AAA9-1EFBAD6091F9}" destId="{B8A22172-865B-42F7-B905-AA5B8A4CE0EA}" srcOrd="0" destOrd="0" presId="urn:microsoft.com/office/officeart/2011/layout/TabList"/>
    <dgm:cxn modelId="{1C446DF8-31B6-45DA-A189-3AE9B33D8AB9}" srcId="{81550DFB-D733-4BBE-B523-7B70A4BE5755}" destId="{334DB446-8190-4921-8DCF-9B4AAF194AB7}" srcOrd="0" destOrd="0" parTransId="{AC8FBB42-9E07-4491-B15D-4FEE83FA2A75}" sibTransId="{042A30A2-2715-425B-A7B5-A6926D910DCB}"/>
    <dgm:cxn modelId="{A0CBE1F8-BBC7-47F8-AF45-82E566C576B5}" srcId="{05296EE8-C882-4051-98B7-18BDE4E9CDB6}" destId="{4C230DD7-868E-4EE6-970F-1124FD9E6246}" srcOrd="0" destOrd="0" parTransId="{3A76D0C9-4117-4006-955C-C198E5EEFD95}" sibTransId="{B5F9F300-0255-49AC-9F35-46799441B4DF}"/>
    <dgm:cxn modelId="{198D80F9-CE4A-4064-B813-D8BABCC7F976}" type="presOf" srcId="{05296EE8-C882-4051-98B7-18BDE4E9CDB6}" destId="{B9B69473-B6E2-4927-ABB8-DA8B6A368D57}" srcOrd="0" destOrd="0" presId="urn:microsoft.com/office/officeart/2011/layout/TabList"/>
    <dgm:cxn modelId="{4AC6CEFF-D10E-4246-A4D4-9F2DCA3D322B}" type="presOf" srcId="{05903955-42B1-4199-A803-55AEF8D968E9}" destId="{341E02CA-700F-4F34-9131-A4DC6CC15E37}" srcOrd="0" destOrd="0" presId="urn:microsoft.com/office/officeart/2011/layout/TabList"/>
    <dgm:cxn modelId="{DA67062B-0903-404A-8EC4-02D70ADA47F7}" type="presParOf" srcId="{079E2F7E-7096-419E-B31F-5C2AC80DADD6}" destId="{950AD243-1FC7-48B2-9F63-A6D2F354858C}" srcOrd="0" destOrd="0" presId="urn:microsoft.com/office/officeart/2011/layout/TabList"/>
    <dgm:cxn modelId="{99325CBA-96C1-4CA2-9A57-C440D03F594A}" type="presParOf" srcId="{950AD243-1FC7-48B2-9F63-A6D2F354858C}" destId="{B5EBA00A-31B6-41BC-BE82-7213AB59FFCD}" srcOrd="0" destOrd="0" presId="urn:microsoft.com/office/officeart/2011/layout/TabList"/>
    <dgm:cxn modelId="{FF55974F-4332-4DE2-8DF3-9200519A7F36}" type="presParOf" srcId="{950AD243-1FC7-48B2-9F63-A6D2F354858C}" destId="{B9B69473-B6E2-4927-ABB8-DA8B6A368D57}" srcOrd="1" destOrd="0" presId="urn:microsoft.com/office/officeart/2011/layout/TabList"/>
    <dgm:cxn modelId="{63CD9928-8F77-4646-9C72-87624B97C2F6}" type="presParOf" srcId="{950AD243-1FC7-48B2-9F63-A6D2F354858C}" destId="{2FD5FF43-5764-4F2A-A6A4-59FA56C234ED}" srcOrd="2" destOrd="0" presId="urn:microsoft.com/office/officeart/2011/layout/TabList"/>
    <dgm:cxn modelId="{CFBDD7AB-F776-450A-9208-9F8585488BC3}" type="presParOf" srcId="{079E2F7E-7096-419E-B31F-5C2AC80DADD6}" destId="{51329A39-3D1A-45CF-BFC2-D0A51DF45206}" srcOrd="1" destOrd="0" presId="urn:microsoft.com/office/officeart/2011/layout/TabList"/>
    <dgm:cxn modelId="{B9DD34BD-864E-46C2-BF97-F4E5D5C3DE43}" type="presParOf" srcId="{079E2F7E-7096-419E-B31F-5C2AC80DADD6}" destId="{364700CD-B5DF-471A-BC65-C17202C66BFA}" srcOrd="2" destOrd="0" presId="urn:microsoft.com/office/officeart/2011/layout/TabList"/>
    <dgm:cxn modelId="{838C0C44-3D4F-4E86-BE2A-F5E0B17EE555}" type="presParOf" srcId="{364700CD-B5DF-471A-BC65-C17202C66BFA}" destId="{98375632-79A5-4C7A-A68B-318D05C8F0FB}" srcOrd="0" destOrd="0" presId="urn:microsoft.com/office/officeart/2011/layout/TabList"/>
    <dgm:cxn modelId="{1B442067-2D5C-4866-A5D0-9DABFD3E657D}" type="presParOf" srcId="{364700CD-B5DF-471A-BC65-C17202C66BFA}" destId="{671E5507-D9FE-46BB-B781-16CFF2612B66}" srcOrd="1" destOrd="0" presId="urn:microsoft.com/office/officeart/2011/layout/TabList"/>
    <dgm:cxn modelId="{64187F19-74A3-44FF-A968-C832AEB69EB3}" type="presParOf" srcId="{364700CD-B5DF-471A-BC65-C17202C66BFA}" destId="{33DBBDCB-6DAE-46EC-9373-BB52C74A2D34}" srcOrd="2" destOrd="0" presId="urn:microsoft.com/office/officeart/2011/layout/TabList"/>
    <dgm:cxn modelId="{37009678-7773-467E-98D4-A54E53D62A8C}" type="presParOf" srcId="{079E2F7E-7096-419E-B31F-5C2AC80DADD6}" destId="{135389FB-5ED4-4A72-8DDF-7687C80F7AA3}" srcOrd="3" destOrd="0" presId="urn:microsoft.com/office/officeart/2011/layout/TabList"/>
    <dgm:cxn modelId="{F25E1D5C-4F68-4A2B-B051-38E8A827BA08}" type="presParOf" srcId="{079E2F7E-7096-419E-B31F-5C2AC80DADD6}" destId="{5E37588A-470E-4C8D-BB1C-896C0136F800}" srcOrd="4" destOrd="0" presId="urn:microsoft.com/office/officeart/2011/layout/TabList"/>
    <dgm:cxn modelId="{E0E90EAB-2C54-4039-8667-2DCBBE209AAB}" type="presParOf" srcId="{5E37588A-470E-4C8D-BB1C-896C0136F800}" destId="{1F1F7A2D-F6D9-4330-9238-5671CBDA4620}" srcOrd="0" destOrd="0" presId="urn:microsoft.com/office/officeart/2011/layout/TabList"/>
    <dgm:cxn modelId="{710376A6-4682-4288-BC1A-35F8C4B9FFCF}" type="presParOf" srcId="{5E37588A-470E-4C8D-BB1C-896C0136F800}" destId="{A5ED3B05-E368-4EA8-A608-FC83FD377071}" srcOrd="1" destOrd="0" presId="urn:microsoft.com/office/officeart/2011/layout/TabList"/>
    <dgm:cxn modelId="{FE4F00C0-2FD2-4CCD-8268-85023F87CC82}" type="presParOf" srcId="{5E37588A-470E-4C8D-BB1C-896C0136F800}" destId="{8BA345EE-9FAB-4FDC-A21F-9E84075239C5}" srcOrd="2" destOrd="0" presId="urn:microsoft.com/office/officeart/2011/layout/TabList"/>
    <dgm:cxn modelId="{4F5529DE-6ED4-4137-8ACB-EBD1A65F9E28}" type="presParOf" srcId="{079E2F7E-7096-419E-B31F-5C2AC80DADD6}" destId="{B853090D-3EAE-49DC-ADE1-A63BFD7F1BB7}" srcOrd="5" destOrd="0" presId="urn:microsoft.com/office/officeart/2011/layout/TabList"/>
    <dgm:cxn modelId="{868C38E6-3FFF-4995-B41F-309DB7E96FC2}" type="presParOf" srcId="{079E2F7E-7096-419E-B31F-5C2AC80DADD6}" destId="{E1213C74-86F6-44DE-9AE7-A62022B984ED}" srcOrd="6" destOrd="0" presId="urn:microsoft.com/office/officeart/2011/layout/TabList"/>
    <dgm:cxn modelId="{03477EA8-2A2E-40A3-967B-66E95D66CD97}" type="presParOf" srcId="{E1213C74-86F6-44DE-9AE7-A62022B984ED}" destId="{2353F38A-A7D0-4E5D-9CBA-F723296EF3B6}" srcOrd="0" destOrd="0" presId="urn:microsoft.com/office/officeart/2011/layout/TabList"/>
    <dgm:cxn modelId="{CEAC67AF-6698-43ED-BC5F-96070CAF95F1}" type="presParOf" srcId="{E1213C74-86F6-44DE-9AE7-A62022B984ED}" destId="{341E02CA-700F-4F34-9131-A4DC6CC15E37}" srcOrd="1" destOrd="0" presId="urn:microsoft.com/office/officeart/2011/layout/TabList"/>
    <dgm:cxn modelId="{38A08B8B-157D-4516-B6AB-ACA52FAFF66D}" type="presParOf" srcId="{E1213C74-86F6-44DE-9AE7-A62022B984ED}" destId="{58C03E39-044C-45A8-9D74-0DF91B47DB9A}" srcOrd="2" destOrd="0" presId="urn:microsoft.com/office/officeart/2011/layout/TabList"/>
    <dgm:cxn modelId="{26DE4025-5B80-4D14-927E-6B0C56C539B3}" type="presParOf" srcId="{079E2F7E-7096-419E-B31F-5C2AC80DADD6}" destId="{24284B7A-37CD-4F08-885F-486AACFD0F12}" srcOrd="7" destOrd="0" presId="urn:microsoft.com/office/officeart/2011/layout/TabList"/>
    <dgm:cxn modelId="{BA5614F1-47C9-4BA3-91E4-5E11DC7AAAAD}" type="presParOf" srcId="{079E2F7E-7096-419E-B31F-5C2AC80DADD6}" destId="{86230214-5D7F-4D7E-99BD-0CA4DBD959E7}" srcOrd="8" destOrd="0" presId="urn:microsoft.com/office/officeart/2011/layout/TabList"/>
    <dgm:cxn modelId="{601EAC53-85C0-42C0-9D91-A998B858BA46}" type="presParOf" srcId="{86230214-5D7F-4D7E-99BD-0CA4DBD959E7}" destId="{35F7D12A-2FB8-49C4-B8E1-311D423142E5}" srcOrd="0" destOrd="0" presId="urn:microsoft.com/office/officeart/2011/layout/TabList"/>
    <dgm:cxn modelId="{F6E2CD63-5880-4E3F-A614-8EE15D5FF59F}" type="presParOf" srcId="{86230214-5D7F-4D7E-99BD-0CA4DBD959E7}" destId="{13D195A4-5C78-4FA1-B17E-4C17838446A4}" srcOrd="1" destOrd="0" presId="urn:microsoft.com/office/officeart/2011/layout/TabList"/>
    <dgm:cxn modelId="{2574FC33-EE72-477B-9C47-6CF4FF17EEF2}" type="presParOf" srcId="{86230214-5D7F-4D7E-99BD-0CA4DBD959E7}" destId="{B7A613E0-88B2-49A3-BB1D-0C2E69A2D67A}" srcOrd="2" destOrd="0" presId="urn:microsoft.com/office/officeart/2011/layout/TabList"/>
    <dgm:cxn modelId="{04DF5DB4-A0AB-4D95-B240-80C1BF27A9B3}" type="presParOf" srcId="{079E2F7E-7096-419E-B31F-5C2AC80DADD6}" destId="{18158E12-74A6-4469-A30C-88F57B9A1050}" srcOrd="9" destOrd="0" presId="urn:microsoft.com/office/officeart/2011/layout/TabList"/>
    <dgm:cxn modelId="{6C47EDDF-D303-46EB-A52D-0FED775F31EC}" type="presParOf" srcId="{079E2F7E-7096-419E-B31F-5C2AC80DADD6}" destId="{410F20B5-DC08-4F10-AAEA-1A23786AFB36}" srcOrd="10" destOrd="0" presId="urn:microsoft.com/office/officeart/2011/layout/TabList"/>
    <dgm:cxn modelId="{920433AF-E947-4B86-BD84-D53DD7529D20}" type="presParOf" srcId="{410F20B5-DC08-4F10-AAEA-1A23786AFB36}" destId="{17C08C22-4A50-4EA2-B4E4-69525618C975}" srcOrd="0" destOrd="0" presId="urn:microsoft.com/office/officeart/2011/layout/TabList"/>
    <dgm:cxn modelId="{B3A7C30E-2EDC-4404-9E95-A5CF8738B692}" type="presParOf" srcId="{410F20B5-DC08-4F10-AAEA-1A23786AFB36}" destId="{B8A22172-865B-42F7-B905-AA5B8A4CE0EA}" srcOrd="1" destOrd="0" presId="urn:microsoft.com/office/officeart/2011/layout/TabList"/>
    <dgm:cxn modelId="{F737A48E-4A30-47EF-A38F-3C3C0983B89C}" type="presParOf" srcId="{410F20B5-DC08-4F10-AAEA-1A23786AFB36}" destId="{F1292DD1-0B60-425A-828A-B540C715D64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DEDUCCIONES</a:t>
          </a:r>
          <a:endParaRPr lang="es-E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ADE8C4F8-2D9A-42EA-BB0B-9A2096CF2EF9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Descuento por Hacienda (IRPF)</a:t>
          </a:r>
          <a:endParaRPr lang="es-ES" sz="2000" b="1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30C0F7-6754-4DE7-8036-22487A43B54B}" type="parTrans" cxnId="{F0290B97-5502-40D2-B1E2-91756A8B4117}">
      <dgm:prSet/>
      <dgm:spPr/>
      <dgm:t>
        <a:bodyPr/>
        <a:lstStyle/>
        <a:p>
          <a:endParaRPr lang="es-ES"/>
        </a:p>
      </dgm:t>
    </dgm:pt>
    <dgm:pt modelId="{A438E000-1430-43B2-9DE7-7C06FE887904}" type="sibTrans" cxnId="{F0290B97-5502-40D2-B1E2-91756A8B4117}">
      <dgm:prSet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Descuento por Seguridad Social</a:t>
          </a:r>
          <a:endParaRPr lang="es-ES" sz="2000" b="1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25F7C319-B8D2-45BF-BAB3-3C04DE6DD803}" type="pres">
      <dgm:prSet presAssocID="{ED2B4624-7341-43E5-B4B2-09A70E7847B3}" presName="centerShape" presStyleLbl="vennNode1" presStyleIdx="0" presStyleCnt="3" custScaleX="225588" custScaleY="125448" custLinFactNeighborX="-260" custLinFactNeighborY="-23774"/>
      <dgm:spPr/>
    </dgm:pt>
    <dgm:pt modelId="{B2E55129-0EA5-4BE9-8351-54B15E6EFF7E}" type="pres">
      <dgm:prSet presAssocID="{ADE8C4F8-2D9A-42EA-BB0B-9A2096CF2EF9}" presName="node" presStyleLbl="vennNode1" presStyleIdx="1" presStyleCnt="3" custScaleX="322203" custScaleY="188481" custRadScaleRad="177956" custRadScaleInc="56671">
        <dgm:presLayoutVars>
          <dgm:bulletEnabled val="1"/>
        </dgm:presLayoutVars>
      </dgm:prSet>
      <dgm:spPr/>
    </dgm:pt>
    <dgm:pt modelId="{B40552BD-87B2-4CA4-8DDF-5A2EBC4710FF}" type="pres">
      <dgm:prSet presAssocID="{3C1649FD-8155-4637-BFB0-A84B2EE2DB4B}" presName="node" presStyleLbl="vennNode1" presStyleIdx="2" presStyleCnt="3" custScaleX="332978" custScaleY="188016" custRadScaleRad="180352" custRadScaleInc="43443">
        <dgm:presLayoutVars>
          <dgm:bulletEnabled val="1"/>
        </dgm:presLayoutVars>
      </dgm:prSet>
      <dgm:spPr/>
    </dgm:pt>
  </dgm:ptLst>
  <dgm:cxnLst>
    <dgm:cxn modelId="{6C8F0A2E-0BC0-4BFE-98B1-C21A3CFD4FE3}" type="presOf" srcId="{3C1649FD-8155-4637-BFB0-A84B2EE2DB4B}" destId="{B40552BD-87B2-4CA4-8DDF-5A2EBC4710FF}" srcOrd="0" destOrd="0" presId="urn:microsoft.com/office/officeart/2005/8/layout/radial3"/>
    <dgm:cxn modelId="{43F5D733-53B6-4F4B-92E5-CB8C6DFF230D}" type="presOf" srcId="{ED2B4624-7341-43E5-B4B2-09A70E7847B3}" destId="{25F7C319-B8D2-45BF-BAB3-3C04DE6DD803}" srcOrd="0" destOrd="0" presId="urn:microsoft.com/office/officeart/2005/8/layout/radial3"/>
    <dgm:cxn modelId="{63FD865E-ABE9-4B40-B7F1-EEC8F2629433}" type="presOf" srcId="{ADE8C4F8-2D9A-42EA-BB0B-9A2096CF2EF9}" destId="{B2E55129-0EA5-4BE9-8351-54B15E6EFF7E}" srcOrd="0" destOrd="0" presId="urn:microsoft.com/office/officeart/2005/8/layout/radial3"/>
    <dgm:cxn modelId="{F0290B97-5502-40D2-B1E2-91756A8B4117}" srcId="{ED2B4624-7341-43E5-B4B2-09A70E7847B3}" destId="{ADE8C4F8-2D9A-42EA-BB0B-9A2096CF2EF9}" srcOrd="0" destOrd="0" parTransId="{9C30C0F7-6754-4DE7-8036-22487A43B54B}" sibTransId="{A438E000-1430-43B2-9DE7-7C06FE887904}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EDFA4CC4-DC50-49B0-BBA9-67B3C502DC99}" type="presOf" srcId="{A97A05A3-14D9-44A5-B768-02F08550772E}" destId="{A39BE283-9FAD-47E6-AC51-206C1A91E69D}" srcOrd="0" destOrd="0" presId="urn:microsoft.com/office/officeart/2005/8/layout/radial3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412E8BE9-1A44-4125-A186-35E7AB0BE307}" srcId="{ED2B4624-7341-43E5-B4B2-09A70E7847B3}" destId="{3C1649FD-8155-4637-BFB0-A84B2EE2DB4B}" srcOrd="1" destOrd="0" parTransId="{73C45E00-AB31-433D-92BA-48C6BB0861BC}" sibTransId="{CA183CBC-EF8D-4A30-9517-5CA915BBC826}"/>
    <dgm:cxn modelId="{E60A6B97-2F47-4418-9E76-86EA7959C8B4}" type="presParOf" srcId="{A39BE283-9FAD-47E6-AC51-206C1A91E69D}" destId="{EC439966-727C-4807-A236-D4E3CE9950C7}" srcOrd="0" destOrd="0" presId="urn:microsoft.com/office/officeart/2005/8/layout/radial3"/>
    <dgm:cxn modelId="{BFD519BC-0D79-4F2A-98B0-35408A618883}" type="presParOf" srcId="{EC439966-727C-4807-A236-D4E3CE9950C7}" destId="{25F7C319-B8D2-45BF-BAB3-3C04DE6DD803}" srcOrd="0" destOrd="0" presId="urn:microsoft.com/office/officeart/2005/8/layout/radial3"/>
    <dgm:cxn modelId="{49F6D03E-4DA1-4107-80BC-761B802B2C1F}" type="presParOf" srcId="{EC439966-727C-4807-A236-D4E3CE9950C7}" destId="{B2E55129-0EA5-4BE9-8351-54B15E6EFF7E}" srcOrd="1" destOrd="0" presId="urn:microsoft.com/office/officeart/2005/8/layout/radial3"/>
    <dgm:cxn modelId="{27478FFA-3DC8-4C7A-971A-8639D0DDA876}" type="presParOf" srcId="{EC439966-727C-4807-A236-D4E3CE9950C7}" destId="{B40552BD-87B2-4CA4-8DDF-5A2EBC4710F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Descuento por Seguridad social</a:t>
          </a:r>
          <a:endParaRPr lang="es-ES" sz="1800" b="1" dirty="0">
            <a:solidFill>
              <a:schemeClr val="tx2"/>
            </a:solidFill>
          </a:endParaRPr>
        </a:p>
      </dgm: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6394DBB8-151D-4F56-8FAC-804173593C47}" type="pres">
      <dgm:prSet presAssocID="{3C1649FD-8155-4637-BFB0-A84B2EE2DB4B}" presName="centerShape" presStyleLbl="vennNode1" presStyleIdx="0" presStyleCnt="1" custScaleX="154289" custScaleY="36834" custLinFactNeighborX="80937" custLinFactNeighborY="-1473"/>
      <dgm:spPr/>
    </dgm:pt>
  </dgm:ptLst>
  <dgm:cxnLst>
    <dgm:cxn modelId="{72AC9C1D-36D7-4AAD-9FD2-7D0BE64995AF}" type="presOf" srcId="{A97A05A3-14D9-44A5-B768-02F08550772E}" destId="{A39BE283-9FAD-47E6-AC51-206C1A91E69D}" srcOrd="0" destOrd="0" presId="urn:microsoft.com/office/officeart/2005/8/layout/radial3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BCAE83B0-C415-4F99-809B-71A508F2C6AF}" type="presOf" srcId="{3C1649FD-8155-4637-BFB0-A84B2EE2DB4B}" destId="{6394DBB8-151D-4F56-8FAC-804173593C47}" srcOrd="0" destOrd="0" presId="urn:microsoft.com/office/officeart/2005/8/layout/radial3"/>
    <dgm:cxn modelId="{412E8BE9-1A44-4125-A186-35E7AB0BE307}" srcId="{A97A05A3-14D9-44A5-B768-02F08550772E}" destId="{3C1649FD-8155-4637-BFB0-A84B2EE2DB4B}" srcOrd="0" destOrd="0" parTransId="{73C45E00-AB31-433D-92BA-48C6BB0861BC}" sibTransId="{CA183CBC-EF8D-4A30-9517-5CA915BBC826}"/>
    <dgm:cxn modelId="{2050999D-37EE-4955-8D9F-435FF5F82814}" type="presParOf" srcId="{A39BE283-9FAD-47E6-AC51-206C1A91E69D}" destId="{EC439966-727C-4807-A236-D4E3CE9950C7}" srcOrd="0" destOrd="0" presId="urn:microsoft.com/office/officeart/2005/8/layout/radial3"/>
    <dgm:cxn modelId="{069F1F04-35F9-47F1-88B8-E767EC5E9DE2}" type="presParOf" srcId="{EC439966-727C-4807-A236-D4E3CE9950C7}" destId="{6394DBB8-151D-4F56-8FAC-804173593C4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4EFEB-3216-4662-B325-2C482A37C1A6}">
      <dsp:nvSpPr>
        <dsp:cNvPr id="0" name=""/>
        <dsp:cNvSpPr/>
      </dsp:nvSpPr>
      <dsp:spPr>
        <a:xfrm>
          <a:off x="4436976" y="1203119"/>
          <a:ext cx="3475067" cy="40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36"/>
              </a:lnTo>
              <a:lnTo>
                <a:pt x="3475067" y="201036"/>
              </a:lnTo>
              <a:lnTo>
                <a:pt x="3475067" y="40207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B18D9-F55E-4436-8E4C-FF5FCD5A2141}">
      <dsp:nvSpPr>
        <dsp:cNvPr id="0" name=""/>
        <dsp:cNvSpPr/>
      </dsp:nvSpPr>
      <dsp:spPr>
        <a:xfrm>
          <a:off x="4436976" y="1203119"/>
          <a:ext cx="1158355" cy="40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36"/>
              </a:lnTo>
              <a:lnTo>
                <a:pt x="1158355" y="201036"/>
              </a:lnTo>
              <a:lnTo>
                <a:pt x="1158355" y="40207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D68C9-81E4-43A6-B373-9DCE92E8ECE6}">
      <dsp:nvSpPr>
        <dsp:cNvPr id="0" name=""/>
        <dsp:cNvSpPr/>
      </dsp:nvSpPr>
      <dsp:spPr>
        <a:xfrm>
          <a:off x="3278621" y="1203119"/>
          <a:ext cx="1158355" cy="402073"/>
        </a:xfrm>
        <a:custGeom>
          <a:avLst/>
          <a:gdLst/>
          <a:ahLst/>
          <a:cxnLst/>
          <a:rect l="0" t="0" r="0" b="0"/>
          <a:pathLst>
            <a:path>
              <a:moveTo>
                <a:pt x="1158355" y="0"/>
              </a:moveTo>
              <a:lnTo>
                <a:pt x="1158355" y="201036"/>
              </a:lnTo>
              <a:lnTo>
                <a:pt x="0" y="201036"/>
              </a:lnTo>
              <a:lnTo>
                <a:pt x="0" y="40207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337F5-120A-4743-9FA5-AFF984543B19}">
      <dsp:nvSpPr>
        <dsp:cNvPr id="0" name=""/>
        <dsp:cNvSpPr/>
      </dsp:nvSpPr>
      <dsp:spPr>
        <a:xfrm>
          <a:off x="961909" y="1203119"/>
          <a:ext cx="3475067" cy="402073"/>
        </a:xfrm>
        <a:custGeom>
          <a:avLst/>
          <a:gdLst/>
          <a:ahLst/>
          <a:cxnLst/>
          <a:rect l="0" t="0" r="0" b="0"/>
          <a:pathLst>
            <a:path>
              <a:moveTo>
                <a:pt x="3475067" y="0"/>
              </a:moveTo>
              <a:lnTo>
                <a:pt x="3475067" y="201036"/>
              </a:lnTo>
              <a:lnTo>
                <a:pt x="0" y="201036"/>
              </a:lnTo>
              <a:lnTo>
                <a:pt x="0" y="40207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D09E3-7BCC-4EA3-9B8E-C41ABFE6C509}">
      <dsp:nvSpPr>
        <dsp:cNvPr id="0" name=""/>
        <dsp:cNvSpPr/>
      </dsp:nvSpPr>
      <dsp:spPr>
        <a:xfrm>
          <a:off x="3958317" y="245800"/>
          <a:ext cx="957318" cy="95731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FFC16-12B4-4FF3-BE36-3217D7E19ABA}">
      <dsp:nvSpPr>
        <dsp:cNvPr id="0" name=""/>
        <dsp:cNvSpPr/>
      </dsp:nvSpPr>
      <dsp:spPr>
        <a:xfrm>
          <a:off x="3958317" y="245800"/>
          <a:ext cx="957318" cy="95731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4D5CC-0711-45C8-9465-BE41B9BC0574}">
      <dsp:nvSpPr>
        <dsp:cNvPr id="0" name=""/>
        <dsp:cNvSpPr/>
      </dsp:nvSpPr>
      <dsp:spPr>
        <a:xfrm>
          <a:off x="3479658" y="418117"/>
          <a:ext cx="1914637" cy="6126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Fijación del salario</a:t>
          </a:r>
          <a:endParaRPr lang="es-ES" sz="1600" b="1" kern="1200" dirty="0"/>
        </a:p>
      </dsp:txBody>
      <dsp:txXfrm>
        <a:off x="3479658" y="418117"/>
        <a:ext cx="1914637" cy="612684"/>
      </dsp:txXfrm>
    </dsp:sp>
    <dsp:sp modelId="{4A67DEA9-3974-4064-A547-E6C90ED38F8E}">
      <dsp:nvSpPr>
        <dsp:cNvPr id="0" name=""/>
        <dsp:cNvSpPr/>
      </dsp:nvSpPr>
      <dsp:spPr>
        <a:xfrm>
          <a:off x="483249" y="1605193"/>
          <a:ext cx="957318" cy="95731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C1CCB-DC69-40D9-93F9-B4674B866E47}">
      <dsp:nvSpPr>
        <dsp:cNvPr id="0" name=""/>
        <dsp:cNvSpPr/>
      </dsp:nvSpPr>
      <dsp:spPr>
        <a:xfrm>
          <a:off x="483249" y="1605193"/>
          <a:ext cx="957318" cy="95731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62619-DFE3-4B50-8703-CB8E17F5EDAD}">
      <dsp:nvSpPr>
        <dsp:cNvPr id="0" name=""/>
        <dsp:cNvSpPr/>
      </dsp:nvSpPr>
      <dsp:spPr>
        <a:xfrm>
          <a:off x="4590" y="1777510"/>
          <a:ext cx="1914637" cy="6126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Salario Mínimo Interprofesional</a:t>
          </a:r>
          <a:endParaRPr lang="es-ES" sz="1600" b="1" kern="1200" dirty="0"/>
        </a:p>
      </dsp:txBody>
      <dsp:txXfrm>
        <a:off x="4590" y="1777510"/>
        <a:ext cx="1914637" cy="612684"/>
      </dsp:txXfrm>
    </dsp:sp>
    <dsp:sp modelId="{6B15E928-4B1C-4BD1-8D8F-A66C16A6FD55}">
      <dsp:nvSpPr>
        <dsp:cNvPr id="0" name=""/>
        <dsp:cNvSpPr/>
      </dsp:nvSpPr>
      <dsp:spPr>
        <a:xfrm>
          <a:off x="2799961" y="1605193"/>
          <a:ext cx="957318" cy="95731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8108D-7894-436F-98B2-55F21C703910}">
      <dsp:nvSpPr>
        <dsp:cNvPr id="0" name=""/>
        <dsp:cNvSpPr/>
      </dsp:nvSpPr>
      <dsp:spPr>
        <a:xfrm>
          <a:off x="2799961" y="1605193"/>
          <a:ext cx="957318" cy="95731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1889E-2E4F-4A93-B454-44F8DDE75769}">
      <dsp:nvSpPr>
        <dsp:cNvPr id="0" name=""/>
        <dsp:cNvSpPr/>
      </dsp:nvSpPr>
      <dsp:spPr>
        <a:xfrm>
          <a:off x="2321302" y="1777510"/>
          <a:ext cx="1914637" cy="6126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Salario del Convenio Colectivo</a:t>
          </a:r>
          <a:endParaRPr lang="es-ES" sz="1600" b="1" kern="1200" dirty="0"/>
        </a:p>
      </dsp:txBody>
      <dsp:txXfrm>
        <a:off x="2321302" y="1777510"/>
        <a:ext cx="1914637" cy="612684"/>
      </dsp:txXfrm>
    </dsp:sp>
    <dsp:sp modelId="{CA0740CF-1498-405F-8559-ECD85DADE0FC}">
      <dsp:nvSpPr>
        <dsp:cNvPr id="0" name=""/>
        <dsp:cNvSpPr/>
      </dsp:nvSpPr>
      <dsp:spPr>
        <a:xfrm>
          <a:off x="5116673" y="1605193"/>
          <a:ext cx="957318" cy="95731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07557-0D34-4083-B7C4-87B10EB32B84}">
      <dsp:nvSpPr>
        <dsp:cNvPr id="0" name=""/>
        <dsp:cNvSpPr/>
      </dsp:nvSpPr>
      <dsp:spPr>
        <a:xfrm>
          <a:off x="5116673" y="1605193"/>
          <a:ext cx="957318" cy="95731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3DC4B-6552-41C5-BFD5-CC6CCBD14B3C}">
      <dsp:nvSpPr>
        <dsp:cNvPr id="0" name=""/>
        <dsp:cNvSpPr/>
      </dsp:nvSpPr>
      <dsp:spPr>
        <a:xfrm>
          <a:off x="4638013" y="1777510"/>
          <a:ext cx="1914637" cy="6126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Salario del contrato de trabajo</a:t>
          </a:r>
          <a:endParaRPr lang="es-ES" sz="1600" b="1" kern="1200" dirty="0"/>
        </a:p>
      </dsp:txBody>
      <dsp:txXfrm>
        <a:off x="4638013" y="1777510"/>
        <a:ext cx="1914637" cy="612684"/>
      </dsp:txXfrm>
    </dsp:sp>
    <dsp:sp modelId="{F815CE7D-FD0C-4023-9F60-5AFE5C530032}">
      <dsp:nvSpPr>
        <dsp:cNvPr id="0" name=""/>
        <dsp:cNvSpPr/>
      </dsp:nvSpPr>
      <dsp:spPr>
        <a:xfrm>
          <a:off x="7433385" y="1605193"/>
          <a:ext cx="957318" cy="95731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6B1FC-A12D-4F8E-A384-D6AA36C37737}">
      <dsp:nvSpPr>
        <dsp:cNvPr id="0" name=""/>
        <dsp:cNvSpPr/>
      </dsp:nvSpPr>
      <dsp:spPr>
        <a:xfrm>
          <a:off x="7433385" y="1605193"/>
          <a:ext cx="957318" cy="95731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552A7-ADB0-48C6-BAC5-E1E07BEEBE15}">
      <dsp:nvSpPr>
        <dsp:cNvPr id="0" name=""/>
        <dsp:cNvSpPr/>
      </dsp:nvSpPr>
      <dsp:spPr>
        <a:xfrm>
          <a:off x="6954725" y="1777510"/>
          <a:ext cx="1914637" cy="6126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Modificación del salario</a:t>
          </a:r>
          <a:endParaRPr lang="es-ES" sz="1600" b="1" kern="1200" dirty="0"/>
        </a:p>
      </dsp:txBody>
      <dsp:txXfrm>
        <a:off x="6954725" y="1777510"/>
        <a:ext cx="1914637" cy="6126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F856A-0173-4CAF-A5F8-3965D2557E6F}">
      <dsp:nvSpPr>
        <dsp:cNvPr id="0" name=""/>
        <dsp:cNvSpPr/>
      </dsp:nvSpPr>
      <dsp:spPr>
        <a:xfrm>
          <a:off x="6559" y="504053"/>
          <a:ext cx="1886834" cy="471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1</a:t>
          </a:r>
          <a:endParaRPr lang="es-ES" sz="1400" b="1" kern="1200" dirty="0"/>
        </a:p>
      </dsp:txBody>
      <dsp:txXfrm>
        <a:off x="20375" y="517869"/>
        <a:ext cx="1859202" cy="444076"/>
      </dsp:txXfrm>
    </dsp:sp>
    <dsp:sp modelId="{862A7B92-A80B-47BA-B553-8D1CC8BCE5EF}">
      <dsp:nvSpPr>
        <dsp:cNvPr id="0" name=""/>
        <dsp:cNvSpPr/>
      </dsp:nvSpPr>
      <dsp:spPr>
        <a:xfrm rot="5400000">
          <a:off x="908702" y="1017036"/>
          <a:ext cx="82549" cy="8254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B81F4-B843-4FBB-BE9B-60AE25249F75}">
      <dsp:nvSpPr>
        <dsp:cNvPr id="0" name=""/>
        <dsp:cNvSpPr/>
      </dsp:nvSpPr>
      <dsp:spPr>
        <a:xfrm>
          <a:off x="6559" y="1140860"/>
          <a:ext cx="1886834" cy="84897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Se suman todos los devengos que cotizan a la seguridad social</a:t>
          </a:r>
          <a:endParaRPr lang="es-ES" sz="1400" b="1" kern="1200" dirty="0"/>
        </a:p>
      </dsp:txBody>
      <dsp:txXfrm>
        <a:off x="31425" y="1165726"/>
        <a:ext cx="1837102" cy="799239"/>
      </dsp:txXfrm>
    </dsp:sp>
    <dsp:sp modelId="{790E0991-E6E0-4780-B5AE-4E7132366CDE}">
      <dsp:nvSpPr>
        <dsp:cNvPr id="0" name=""/>
        <dsp:cNvSpPr/>
      </dsp:nvSpPr>
      <dsp:spPr>
        <a:xfrm>
          <a:off x="2157550" y="504053"/>
          <a:ext cx="1886834" cy="471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2</a:t>
          </a:r>
          <a:endParaRPr lang="es-ES" sz="1400" b="1" kern="1200" dirty="0"/>
        </a:p>
      </dsp:txBody>
      <dsp:txXfrm>
        <a:off x="2171366" y="517869"/>
        <a:ext cx="1859202" cy="444076"/>
      </dsp:txXfrm>
    </dsp:sp>
    <dsp:sp modelId="{09E45123-3B18-4481-8BFA-97B58A1E08F7}">
      <dsp:nvSpPr>
        <dsp:cNvPr id="0" name=""/>
        <dsp:cNvSpPr/>
      </dsp:nvSpPr>
      <dsp:spPr>
        <a:xfrm rot="5400000">
          <a:off x="3059693" y="1017036"/>
          <a:ext cx="82549" cy="8254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FD0FB-2C68-4F6B-9CA7-C3F5A4C39734}">
      <dsp:nvSpPr>
        <dsp:cNvPr id="0" name=""/>
        <dsp:cNvSpPr/>
      </dsp:nvSpPr>
      <dsp:spPr>
        <a:xfrm>
          <a:off x="2157550" y="1140860"/>
          <a:ext cx="1886834" cy="12447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Se excluyen los complementos extrasalariales que no cotizan, así como lo ganado por las horas extraordinarias</a:t>
          </a:r>
          <a:endParaRPr lang="es-ES" sz="1400" b="1" kern="1200" dirty="0"/>
        </a:p>
      </dsp:txBody>
      <dsp:txXfrm>
        <a:off x="2194008" y="1177318"/>
        <a:ext cx="1813918" cy="1171847"/>
      </dsp:txXfrm>
    </dsp:sp>
    <dsp:sp modelId="{99AEF21A-7E3F-4746-9895-8C64EF56160B}">
      <dsp:nvSpPr>
        <dsp:cNvPr id="0" name=""/>
        <dsp:cNvSpPr/>
      </dsp:nvSpPr>
      <dsp:spPr>
        <a:xfrm>
          <a:off x="4308542" y="504053"/>
          <a:ext cx="1886834" cy="471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3</a:t>
          </a:r>
          <a:endParaRPr lang="es-ES" sz="1400" b="1" kern="1200" dirty="0"/>
        </a:p>
      </dsp:txBody>
      <dsp:txXfrm>
        <a:off x="4322358" y="517869"/>
        <a:ext cx="1859202" cy="444076"/>
      </dsp:txXfrm>
    </dsp:sp>
    <dsp:sp modelId="{F2D32035-74E2-4C4D-9DC2-5BF26FF373A0}">
      <dsp:nvSpPr>
        <dsp:cNvPr id="0" name=""/>
        <dsp:cNvSpPr/>
      </dsp:nvSpPr>
      <dsp:spPr>
        <a:xfrm rot="5400000">
          <a:off x="5210685" y="1017036"/>
          <a:ext cx="82549" cy="8254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27826F-B024-4A58-99EF-B5EBC8070561}">
      <dsp:nvSpPr>
        <dsp:cNvPr id="0" name=""/>
        <dsp:cNvSpPr/>
      </dsp:nvSpPr>
      <dsp:spPr>
        <a:xfrm>
          <a:off x="4308542" y="1140860"/>
          <a:ext cx="1886834" cy="181146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Se suma la parte proporcional de pagas extras que le corresponde al mes: se suman todas las pagas extras del año (y la de beneficios) y se dividen por 12 meses</a:t>
          </a:r>
          <a:endParaRPr lang="es-ES" sz="1400" b="1" kern="1200" dirty="0"/>
        </a:p>
      </dsp:txBody>
      <dsp:txXfrm>
        <a:off x="4361598" y="1193916"/>
        <a:ext cx="1780722" cy="1705357"/>
      </dsp:txXfrm>
    </dsp:sp>
    <dsp:sp modelId="{5890EA7D-F539-418F-90D9-EA9019B14761}">
      <dsp:nvSpPr>
        <dsp:cNvPr id="0" name=""/>
        <dsp:cNvSpPr/>
      </dsp:nvSpPr>
      <dsp:spPr>
        <a:xfrm>
          <a:off x="6459533" y="504053"/>
          <a:ext cx="1886834" cy="471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4</a:t>
          </a:r>
          <a:endParaRPr lang="es-ES" sz="1400" b="1" kern="1200" dirty="0"/>
        </a:p>
      </dsp:txBody>
      <dsp:txXfrm>
        <a:off x="6473349" y="517869"/>
        <a:ext cx="1859202" cy="444076"/>
      </dsp:txXfrm>
    </dsp:sp>
    <dsp:sp modelId="{68B16EB3-1376-4D6E-AB0D-7C3FA046A7F9}">
      <dsp:nvSpPr>
        <dsp:cNvPr id="0" name=""/>
        <dsp:cNvSpPr/>
      </dsp:nvSpPr>
      <dsp:spPr>
        <a:xfrm rot="5400000">
          <a:off x="7361676" y="1017036"/>
          <a:ext cx="82549" cy="8254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6C1A6-2E35-4B57-994E-2312F6787539}">
      <dsp:nvSpPr>
        <dsp:cNvPr id="0" name=""/>
        <dsp:cNvSpPr/>
      </dsp:nvSpPr>
      <dsp:spPr>
        <a:xfrm>
          <a:off x="6459533" y="1140860"/>
          <a:ext cx="1886834" cy="12550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Cantidad resultante debe estar entre la base máx y la base mín. de cotización del grupo profesional.</a:t>
          </a:r>
          <a:endParaRPr lang="es-ES" sz="1400" b="1" kern="1200" dirty="0"/>
        </a:p>
      </dsp:txBody>
      <dsp:txXfrm>
        <a:off x="6496291" y="1177618"/>
        <a:ext cx="1813318" cy="11814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F856A-0173-4CAF-A5F8-3965D2557E6F}">
      <dsp:nvSpPr>
        <dsp:cNvPr id="0" name=""/>
        <dsp:cNvSpPr/>
      </dsp:nvSpPr>
      <dsp:spPr>
        <a:xfrm>
          <a:off x="787" y="458895"/>
          <a:ext cx="1502041" cy="375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1</a:t>
          </a:r>
          <a:endParaRPr lang="es-ES" sz="1400" b="1" kern="1200" dirty="0"/>
        </a:p>
      </dsp:txBody>
      <dsp:txXfrm>
        <a:off x="11785" y="469893"/>
        <a:ext cx="1480045" cy="353514"/>
      </dsp:txXfrm>
    </dsp:sp>
    <dsp:sp modelId="{862A7B92-A80B-47BA-B553-8D1CC8BCE5EF}">
      <dsp:nvSpPr>
        <dsp:cNvPr id="0" name=""/>
        <dsp:cNvSpPr/>
      </dsp:nvSpPr>
      <dsp:spPr>
        <a:xfrm rot="5400000">
          <a:off x="718951" y="867262"/>
          <a:ext cx="65714" cy="6571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B81F4-B843-4FBB-BE9B-60AE25249F75}">
      <dsp:nvSpPr>
        <dsp:cNvPr id="0" name=""/>
        <dsp:cNvSpPr/>
      </dsp:nvSpPr>
      <dsp:spPr>
        <a:xfrm>
          <a:off x="787" y="965834"/>
          <a:ext cx="1502041" cy="83733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Se suman todos los devengos diarios que cotizan a la seguridad social</a:t>
          </a:r>
          <a:endParaRPr lang="es-ES" sz="1400" b="1" kern="1200" dirty="0"/>
        </a:p>
      </dsp:txBody>
      <dsp:txXfrm>
        <a:off x="25312" y="990359"/>
        <a:ext cx="1452991" cy="788285"/>
      </dsp:txXfrm>
    </dsp:sp>
    <dsp:sp modelId="{790E0991-E6E0-4780-B5AE-4E7132366CDE}">
      <dsp:nvSpPr>
        <dsp:cNvPr id="0" name=""/>
        <dsp:cNvSpPr/>
      </dsp:nvSpPr>
      <dsp:spPr>
        <a:xfrm>
          <a:off x="1713115" y="458895"/>
          <a:ext cx="1502041" cy="375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2</a:t>
          </a:r>
          <a:endParaRPr lang="es-ES" sz="1400" b="1" kern="1200" dirty="0"/>
        </a:p>
      </dsp:txBody>
      <dsp:txXfrm>
        <a:off x="1724113" y="469893"/>
        <a:ext cx="1480045" cy="353514"/>
      </dsp:txXfrm>
    </dsp:sp>
    <dsp:sp modelId="{09E45123-3B18-4481-8BFA-97B58A1E08F7}">
      <dsp:nvSpPr>
        <dsp:cNvPr id="0" name=""/>
        <dsp:cNvSpPr/>
      </dsp:nvSpPr>
      <dsp:spPr>
        <a:xfrm rot="5400000">
          <a:off x="2431279" y="867262"/>
          <a:ext cx="65714" cy="6571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FD0FB-2C68-4F6B-9CA7-C3F5A4C39734}">
      <dsp:nvSpPr>
        <dsp:cNvPr id="0" name=""/>
        <dsp:cNvSpPr/>
      </dsp:nvSpPr>
      <dsp:spPr>
        <a:xfrm>
          <a:off x="1713115" y="965834"/>
          <a:ext cx="1502041" cy="167438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Se excluyen los complementos extrasalariales que no cotizan, así como lo ganado por horas extraordinarias</a:t>
          </a:r>
          <a:endParaRPr lang="es-ES" sz="1400" b="1" kern="1200" dirty="0"/>
        </a:p>
      </dsp:txBody>
      <dsp:txXfrm>
        <a:off x="1757108" y="1009827"/>
        <a:ext cx="1414055" cy="1586400"/>
      </dsp:txXfrm>
    </dsp:sp>
    <dsp:sp modelId="{99AEF21A-7E3F-4746-9895-8C64EF56160B}">
      <dsp:nvSpPr>
        <dsp:cNvPr id="0" name=""/>
        <dsp:cNvSpPr/>
      </dsp:nvSpPr>
      <dsp:spPr>
        <a:xfrm>
          <a:off x="3425443" y="458895"/>
          <a:ext cx="1502041" cy="375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3</a:t>
          </a:r>
          <a:endParaRPr lang="es-ES" sz="1400" b="1" kern="1200" dirty="0"/>
        </a:p>
      </dsp:txBody>
      <dsp:txXfrm>
        <a:off x="3436441" y="469893"/>
        <a:ext cx="1480045" cy="353514"/>
      </dsp:txXfrm>
    </dsp:sp>
    <dsp:sp modelId="{F2D32035-74E2-4C4D-9DC2-5BF26FF373A0}">
      <dsp:nvSpPr>
        <dsp:cNvPr id="0" name=""/>
        <dsp:cNvSpPr/>
      </dsp:nvSpPr>
      <dsp:spPr>
        <a:xfrm rot="5400000">
          <a:off x="4143606" y="867262"/>
          <a:ext cx="65714" cy="6571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27826F-B024-4A58-99EF-B5EBC8070561}">
      <dsp:nvSpPr>
        <dsp:cNvPr id="0" name=""/>
        <dsp:cNvSpPr/>
      </dsp:nvSpPr>
      <dsp:spPr>
        <a:xfrm>
          <a:off x="3425443" y="965834"/>
          <a:ext cx="1502041" cy="203165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Se suma la parte proporcional de pagas extras que le corresponde al día de la siguiente manera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Pagas extras / 365 días = Paga extra al día</a:t>
          </a:r>
          <a:endParaRPr lang="es-ES" sz="1400" b="1" kern="1200" dirty="0"/>
        </a:p>
      </dsp:txBody>
      <dsp:txXfrm>
        <a:off x="3469436" y="1009827"/>
        <a:ext cx="1414055" cy="1943668"/>
      </dsp:txXfrm>
    </dsp:sp>
    <dsp:sp modelId="{5890EA7D-F539-418F-90D9-EA9019B14761}">
      <dsp:nvSpPr>
        <dsp:cNvPr id="0" name=""/>
        <dsp:cNvSpPr/>
      </dsp:nvSpPr>
      <dsp:spPr>
        <a:xfrm>
          <a:off x="5137770" y="458895"/>
          <a:ext cx="1502041" cy="375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4</a:t>
          </a:r>
          <a:endParaRPr lang="es-ES" sz="1400" b="1" kern="1200" dirty="0"/>
        </a:p>
      </dsp:txBody>
      <dsp:txXfrm>
        <a:off x="5148768" y="469893"/>
        <a:ext cx="1480045" cy="353514"/>
      </dsp:txXfrm>
    </dsp:sp>
    <dsp:sp modelId="{68B16EB3-1376-4D6E-AB0D-7C3FA046A7F9}">
      <dsp:nvSpPr>
        <dsp:cNvPr id="0" name=""/>
        <dsp:cNvSpPr/>
      </dsp:nvSpPr>
      <dsp:spPr>
        <a:xfrm rot="5400000">
          <a:off x="5855934" y="867262"/>
          <a:ext cx="65714" cy="6571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6C1A6-2E35-4B57-994E-2312F6787539}">
      <dsp:nvSpPr>
        <dsp:cNvPr id="0" name=""/>
        <dsp:cNvSpPr/>
      </dsp:nvSpPr>
      <dsp:spPr>
        <a:xfrm>
          <a:off x="5137770" y="965834"/>
          <a:ext cx="1502041" cy="13917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Resultado debe estar entre la base máx y la mín. diaria de cotización del grupo profesional.</a:t>
          </a:r>
          <a:endParaRPr lang="es-ES" sz="1400" b="1" kern="1200" dirty="0"/>
        </a:p>
      </dsp:txBody>
      <dsp:txXfrm>
        <a:off x="5178533" y="1006597"/>
        <a:ext cx="1420515" cy="1310217"/>
      </dsp:txXfrm>
    </dsp:sp>
    <dsp:sp modelId="{78A73FCD-C44D-4C79-8611-A04C28D1C930}">
      <dsp:nvSpPr>
        <dsp:cNvPr id="0" name=""/>
        <dsp:cNvSpPr/>
      </dsp:nvSpPr>
      <dsp:spPr>
        <a:xfrm>
          <a:off x="6850098" y="458895"/>
          <a:ext cx="1502041" cy="375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5</a:t>
          </a:r>
          <a:endParaRPr lang="es-ES" sz="1400" b="1" kern="1200" dirty="0"/>
        </a:p>
      </dsp:txBody>
      <dsp:txXfrm>
        <a:off x="6861096" y="469893"/>
        <a:ext cx="1480045" cy="353514"/>
      </dsp:txXfrm>
    </dsp:sp>
    <dsp:sp modelId="{E2ECFCEF-7D75-43FC-B890-81A6B767C599}">
      <dsp:nvSpPr>
        <dsp:cNvPr id="0" name=""/>
        <dsp:cNvSpPr/>
      </dsp:nvSpPr>
      <dsp:spPr>
        <a:xfrm rot="5400000">
          <a:off x="7568262" y="867262"/>
          <a:ext cx="65714" cy="6571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37184F-5645-428F-9AAF-86250F0F34A7}">
      <dsp:nvSpPr>
        <dsp:cNvPr id="0" name=""/>
        <dsp:cNvSpPr/>
      </dsp:nvSpPr>
      <dsp:spPr>
        <a:xfrm>
          <a:off x="6850098" y="965834"/>
          <a:ext cx="1502041" cy="71915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Base de cotización diaria x nº de días del mes trabajado.</a:t>
          </a:r>
          <a:endParaRPr lang="es-ES" sz="1400" b="1" kern="1200" dirty="0"/>
        </a:p>
      </dsp:txBody>
      <dsp:txXfrm>
        <a:off x="6871161" y="986897"/>
        <a:ext cx="1459915" cy="6770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2EBBD-6134-4315-A167-FB7D8FFB8A14}">
      <dsp:nvSpPr>
        <dsp:cNvPr id="0" name=""/>
        <dsp:cNvSpPr/>
      </dsp:nvSpPr>
      <dsp:spPr>
        <a:xfrm>
          <a:off x="1025" y="436723"/>
          <a:ext cx="1358800" cy="1358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BCCC</a:t>
          </a:r>
          <a:endParaRPr lang="es-ES" sz="1800" b="1" kern="1200" dirty="0"/>
        </a:p>
      </dsp:txBody>
      <dsp:txXfrm>
        <a:off x="200017" y="635715"/>
        <a:ext cx="960816" cy="960816"/>
      </dsp:txXfrm>
    </dsp:sp>
    <dsp:sp modelId="{162AF9FD-5426-4091-8CBD-C0D77A8421B1}">
      <dsp:nvSpPr>
        <dsp:cNvPr id="0" name=""/>
        <dsp:cNvSpPr/>
      </dsp:nvSpPr>
      <dsp:spPr>
        <a:xfrm>
          <a:off x="1470160" y="722071"/>
          <a:ext cx="788104" cy="788104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 dirty="0"/>
        </a:p>
      </dsp:txBody>
      <dsp:txXfrm>
        <a:off x="1574623" y="1023442"/>
        <a:ext cx="579178" cy="185362"/>
      </dsp:txXfrm>
    </dsp:sp>
    <dsp:sp modelId="{4BADCE92-12A1-432E-A636-9982EF31D4FB}">
      <dsp:nvSpPr>
        <dsp:cNvPr id="0" name=""/>
        <dsp:cNvSpPr/>
      </dsp:nvSpPr>
      <dsp:spPr>
        <a:xfrm>
          <a:off x="2368599" y="436723"/>
          <a:ext cx="1358800" cy="1358800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Cantidad percibida por horas extra</a:t>
          </a:r>
          <a:endParaRPr lang="es-ES" sz="1800" b="1" kern="1200" dirty="0"/>
        </a:p>
      </dsp:txBody>
      <dsp:txXfrm>
        <a:off x="2567591" y="635715"/>
        <a:ext cx="960816" cy="960816"/>
      </dsp:txXfrm>
    </dsp:sp>
    <dsp:sp modelId="{F06A3B54-BFA8-4566-89F5-00F416AB6924}">
      <dsp:nvSpPr>
        <dsp:cNvPr id="0" name=""/>
        <dsp:cNvSpPr/>
      </dsp:nvSpPr>
      <dsp:spPr>
        <a:xfrm>
          <a:off x="3837735" y="722071"/>
          <a:ext cx="788104" cy="788104"/>
        </a:xfrm>
        <a:prstGeom prst="mathEqual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 dirty="0"/>
        </a:p>
      </dsp:txBody>
      <dsp:txXfrm>
        <a:off x="3942198" y="884420"/>
        <a:ext cx="579178" cy="463406"/>
      </dsp:txXfrm>
    </dsp:sp>
    <dsp:sp modelId="{1DD10839-61F2-4411-8A29-A68F3CA6F649}">
      <dsp:nvSpPr>
        <dsp:cNvPr id="0" name=""/>
        <dsp:cNvSpPr/>
      </dsp:nvSpPr>
      <dsp:spPr>
        <a:xfrm>
          <a:off x="4736174" y="436723"/>
          <a:ext cx="1358800" cy="1358800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BCCP</a:t>
          </a:r>
          <a:endParaRPr lang="es-ES" sz="1800" b="1" kern="1200" dirty="0"/>
        </a:p>
      </dsp:txBody>
      <dsp:txXfrm>
        <a:off x="4935166" y="635715"/>
        <a:ext cx="960816" cy="9608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2EBBD-6134-4315-A167-FB7D8FFB8A14}">
      <dsp:nvSpPr>
        <dsp:cNvPr id="0" name=""/>
        <dsp:cNvSpPr/>
      </dsp:nvSpPr>
      <dsp:spPr>
        <a:xfrm>
          <a:off x="1241" y="199587"/>
          <a:ext cx="896969" cy="8969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Base</a:t>
          </a:r>
          <a:endParaRPr lang="es-ES" sz="1400" b="1" kern="1200" dirty="0"/>
        </a:p>
      </dsp:txBody>
      <dsp:txXfrm>
        <a:off x="132599" y="330945"/>
        <a:ext cx="634253" cy="634253"/>
      </dsp:txXfrm>
    </dsp:sp>
    <dsp:sp modelId="{162AF9FD-5426-4091-8CBD-C0D77A8421B1}">
      <dsp:nvSpPr>
        <dsp:cNvPr id="0" name=""/>
        <dsp:cNvSpPr/>
      </dsp:nvSpPr>
      <dsp:spPr>
        <a:xfrm>
          <a:off x="971044" y="387950"/>
          <a:ext cx="520242" cy="520242"/>
        </a:xfrm>
        <a:prstGeom prst="mathMultiply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b="1" kern="1200" dirty="0"/>
        </a:p>
      </dsp:txBody>
      <dsp:txXfrm>
        <a:off x="1052732" y="469638"/>
        <a:ext cx="356866" cy="356866"/>
      </dsp:txXfrm>
    </dsp:sp>
    <dsp:sp modelId="{4BADCE92-12A1-432E-A636-9982EF31D4FB}">
      <dsp:nvSpPr>
        <dsp:cNvPr id="0" name=""/>
        <dsp:cNvSpPr/>
      </dsp:nvSpPr>
      <dsp:spPr>
        <a:xfrm>
          <a:off x="1564121" y="199587"/>
          <a:ext cx="1319684" cy="8969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Tipo de Cotización</a:t>
          </a:r>
          <a:endParaRPr lang="es-ES" sz="1400" b="1" kern="1200" dirty="0"/>
        </a:p>
      </dsp:txBody>
      <dsp:txXfrm>
        <a:off x="1757384" y="330945"/>
        <a:ext cx="933158" cy="634253"/>
      </dsp:txXfrm>
    </dsp:sp>
    <dsp:sp modelId="{F06A3B54-BFA8-4566-89F5-00F416AB6924}">
      <dsp:nvSpPr>
        <dsp:cNvPr id="0" name=""/>
        <dsp:cNvSpPr/>
      </dsp:nvSpPr>
      <dsp:spPr>
        <a:xfrm>
          <a:off x="2956639" y="387950"/>
          <a:ext cx="520242" cy="520242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b="1" kern="1200" dirty="0"/>
        </a:p>
      </dsp:txBody>
      <dsp:txXfrm>
        <a:off x="3025597" y="495120"/>
        <a:ext cx="382326" cy="305902"/>
      </dsp:txXfrm>
    </dsp:sp>
    <dsp:sp modelId="{1DD10839-61F2-4411-8A29-A68F3CA6F649}">
      <dsp:nvSpPr>
        <dsp:cNvPr id="0" name=""/>
        <dsp:cNvSpPr/>
      </dsp:nvSpPr>
      <dsp:spPr>
        <a:xfrm>
          <a:off x="3549716" y="199587"/>
          <a:ext cx="896969" cy="8969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Cuota a ingresar</a:t>
          </a:r>
          <a:endParaRPr lang="es-ES" sz="1400" b="1" kern="1200" dirty="0"/>
        </a:p>
      </dsp:txBody>
      <dsp:txXfrm>
        <a:off x="3681074" y="330945"/>
        <a:ext cx="634253" cy="63425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DBB8-151D-4F56-8FAC-804173593C47}">
      <dsp:nvSpPr>
        <dsp:cNvPr id="0" name=""/>
        <dsp:cNvSpPr/>
      </dsp:nvSpPr>
      <dsp:spPr>
        <a:xfrm>
          <a:off x="1" y="426176"/>
          <a:ext cx="2558858" cy="61088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Descuento por Hacienda (IRPF)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74737" y="515638"/>
        <a:ext cx="1809386" cy="431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0" y="322080"/>
          <a:ext cx="3714042" cy="828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El salario del convenio colectivo (estructura)</a:t>
          </a:r>
          <a:endParaRPr lang="es-ES" sz="2000" b="1" kern="1200" dirty="0"/>
        </a:p>
      </dsp:txBody>
      <dsp:txXfrm>
        <a:off x="24260" y="346340"/>
        <a:ext cx="3665522" cy="779790"/>
      </dsp:txXfrm>
    </dsp:sp>
    <dsp:sp modelId="{532BD660-D240-41E9-92C4-C0D485EBBD24}">
      <dsp:nvSpPr>
        <dsp:cNvPr id="0" name=""/>
        <dsp:cNvSpPr/>
      </dsp:nvSpPr>
      <dsp:spPr>
        <a:xfrm>
          <a:off x="371404" y="1150390"/>
          <a:ext cx="150338" cy="610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376"/>
              </a:lnTo>
              <a:lnTo>
                <a:pt x="150338" y="6103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521742" y="1435403"/>
          <a:ext cx="3093826" cy="65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Salario Base </a:t>
          </a:r>
          <a:r>
            <a:rPr lang="es-ES_tradnl" sz="1600" b="0" kern="1200" dirty="0"/>
            <a:t>(por categoría profesional)</a:t>
          </a:r>
          <a:endParaRPr lang="es-ES" sz="1600" b="1" kern="1200" dirty="0"/>
        </a:p>
      </dsp:txBody>
      <dsp:txXfrm>
        <a:off x="540801" y="1454462"/>
        <a:ext cx="3055708" cy="612609"/>
      </dsp:txXfrm>
    </dsp:sp>
    <dsp:sp modelId="{9BCCD9EE-74EF-475F-AFFA-A751EE6BAB27}">
      <dsp:nvSpPr>
        <dsp:cNvPr id="0" name=""/>
        <dsp:cNvSpPr/>
      </dsp:nvSpPr>
      <dsp:spPr>
        <a:xfrm>
          <a:off x="371404" y="1150390"/>
          <a:ext cx="196552" cy="122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437"/>
              </a:lnTo>
              <a:lnTo>
                <a:pt x="196552" y="1228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61B5C-54ED-46A5-87E2-039B193425B3}">
      <dsp:nvSpPr>
        <dsp:cNvPr id="0" name=""/>
        <dsp:cNvSpPr/>
      </dsp:nvSpPr>
      <dsp:spPr>
        <a:xfrm>
          <a:off x="567956" y="2169943"/>
          <a:ext cx="3072561" cy="417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Complementos</a:t>
          </a:r>
          <a:r>
            <a:rPr lang="es-ES_tradnl" sz="1600" b="1" kern="1200" baseline="0" dirty="0"/>
            <a:t> salariales o pluses</a:t>
          </a:r>
          <a:endParaRPr lang="es-ES" sz="1600" b="1" kern="1200" dirty="0"/>
        </a:p>
      </dsp:txBody>
      <dsp:txXfrm>
        <a:off x="580192" y="2182179"/>
        <a:ext cx="3048089" cy="393297"/>
      </dsp:txXfrm>
    </dsp:sp>
    <dsp:sp modelId="{E466A9B4-66C4-48C6-BC4D-EE5755163156}">
      <dsp:nvSpPr>
        <dsp:cNvPr id="0" name=""/>
        <dsp:cNvSpPr/>
      </dsp:nvSpPr>
      <dsp:spPr>
        <a:xfrm>
          <a:off x="371404" y="1150390"/>
          <a:ext cx="196552" cy="1933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342"/>
              </a:lnTo>
              <a:lnTo>
                <a:pt x="196552" y="19333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52DCC-5B21-4DA6-9134-B5C68DFEDC78}">
      <dsp:nvSpPr>
        <dsp:cNvPr id="0" name=""/>
        <dsp:cNvSpPr/>
      </dsp:nvSpPr>
      <dsp:spPr>
        <a:xfrm>
          <a:off x="567956" y="2659032"/>
          <a:ext cx="3093826" cy="849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Complementos extrasalariales </a:t>
          </a:r>
          <a:r>
            <a:rPr lang="es-ES_tradnl" sz="1600" b="0" kern="1200" dirty="0"/>
            <a:t>(compensan gastos del trabajador por realizar trabajo)</a:t>
          </a:r>
          <a:endParaRPr lang="es-ES" sz="1600" b="1" kern="1200" dirty="0"/>
        </a:p>
      </dsp:txBody>
      <dsp:txXfrm>
        <a:off x="592834" y="2683910"/>
        <a:ext cx="3044070" cy="799643"/>
      </dsp:txXfrm>
    </dsp:sp>
    <dsp:sp modelId="{3CFD9E04-DCA5-42F9-B89F-AD8B14DD0CD6}">
      <dsp:nvSpPr>
        <dsp:cNvPr id="0" name=""/>
        <dsp:cNvSpPr/>
      </dsp:nvSpPr>
      <dsp:spPr>
        <a:xfrm>
          <a:off x="371404" y="1150390"/>
          <a:ext cx="253704" cy="2747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7070"/>
              </a:lnTo>
              <a:lnTo>
                <a:pt x="253704" y="27470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B49D2-4326-42A1-8193-ABAA73C7F643}">
      <dsp:nvSpPr>
        <dsp:cNvPr id="0" name=""/>
        <dsp:cNvSpPr/>
      </dsp:nvSpPr>
      <dsp:spPr>
        <a:xfrm>
          <a:off x="625108" y="3618617"/>
          <a:ext cx="3093826" cy="55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Pagas extras </a:t>
          </a:r>
          <a:r>
            <a:rPr lang="es-ES_tradnl" sz="1600" b="0" kern="1200" dirty="0"/>
            <a:t>(como mínimo 2 pagas al año por ley)</a:t>
          </a:r>
          <a:r>
            <a:rPr lang="es-ES_tradnl" sz="1600" b="1" kern="1200" dirty="0"/>
            <a:t> </a:t>
          </a:r>
          <a:endParaRPr lang="es-ES" sz="1600" b="1" kern="1200" dirty="0"/>
        </a:p>
      </dsp:txBody>
      <dsp:txXfrm>
        <a:off x="641442" y="3634951"/>
        <a:ext cx="3061158" cy="525019"/>
      </dsp:txXfrm>
    </dsp:sp>
    <dsp:sp modelId="{8EB121CF-8BF6-4DD7-8BA3-302F5DEE3833}">
      <dsp:nvSpPr>
        <dsp:cNvPr id="0" name=""/>
        <dsp:cNvSpPr/>
      </dsp:nvSpPr>
      <dsp:spPr>
        <a:xfrm>
          <a:off x="371404" y="1150390"/>
          <a:ext cx="253703" cy="3478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8812"/>
              </a:lnTo>
              <a:lnTo>
                <a:pt x="253703" y="34788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B1885-E8EB-47DC-B492-E72FC1B418D7}">
      <dsp:nvSpPr>
        <dsp:cNvPr id="0" name=""/>
        <dsp:cNvSpPr/>
      </dsp:nvSpPr>
      <dsp:spPr>
        <a:xfrm>
          <a:off x="625107" y="4267710"/>
          <a:ext cx="3093826" cy="722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El convenio colectivo regula el salario base y el resto de pluses</a:t>
          </a:r>
          <a:endParaRPr lang="es-ES" sz="1600" b="1" kern="1200" dirty="0"/>
        </a:p>
      </dsp:txBody>
      <dsp:txXfrm>
        <a:off x="646282" y="4288885"/>
        <a:ext cx="3051476" cy="680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1126-2C3F-4C1E-94A0-7FBB65D9E483}">
      <dsp:nvSpPr>
        <dsp:cNvPr id="0" name=""/>
        <dsp:cNvSpPr/>
      </dsp:nvSpPr>
      <dsp:spPr>
        <a:xfrm>
          <a:off x="927" y="301636"/>
          <a:ext cx="2019310" cy="100965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El salario del contrato de trabajo</a:t>
          </a:r>
          <a:endParaRPr lang="es-ES" sz="1600" b="1" kern="1200" dirty="0"/>
        </a:p>
      </dsp:txBody>
      <dsp:txXfrm>
        <a:off x="30499" y="331208"/>
        <a:ext cx="1960166" cy="950511"/>
      </dsp:txXfrm>
    </dsp:sp>
    <dsp:sp modelId="{283119A3-766E-4862-8ABD-AD324D119475}">
      <dsp:nvSpPr>
        <dsp:cNvPr id="0" name=""/>
        <dsp:cNvSpPr/>
      </dsp:nvSpPr>
      <dsp:spPr>
        <a:xfrm>
          <a:off x="2020237" y="750126"/>
          <a:ext cx="807724" cy="112675"/>
        </a:xfrm>
        <a:custGeom>
          <a:avLst/>
          <a:gdLst/>
          <a:ahLst/>
          <a:cxnLst/>
          <a:rect l="0" t="0" r="0" b="0"/>
          <a:pathLst>
            <a:path>
              <a:moveTo>
                <a:pt x="0" y="56337"/>
              </a:moveTo>
              <a:lnTo>
                <a:pt x="807724" y="56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2403906" y="786270"/>
        <a:ext cx="40386" cy="40386"/>
      </dsp:txXfrm>
    </dsp:sp>
    <dsp:sp modelId="{328B43D7-6F88-47BA-90DA-525843E3DAEF}">
      <dsp:nvSpPr>
        <dsp:cNvPr id="0" name=""/>
        <dsp:cNvSpPr/>
      </dsp:nvSpPr>
      <dsp:spPr>
        <a:xfrm>
          <a:off x="2827962" y="301636"/>
          <a:ext cx="2019310" cy="10096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Pactar en el contrato una mejora respecto al salario del convenio, para ese trabajador</a:t>
          </a:r>
          <a:endParaRPr lang="es-ES" sz="1600" kern="1200" dirty="0"/>
        </a:p>
      </dsp:txBody>
      <dsp:txXfrm>
        <a:off x="2857534" y="331208"/>
        <a:ext cx="1960166" cy="950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3363C-C97C-441B-AB22-4D6505B3D401}">
      <dsp:nvSpPr>
        <dsp:cNvPr id="0" name=""/>
        <dsp:cNvSpPr/>
      </dsp:nvSpPr>
      <dsp:spPr>
        <a:xfrm rot="5400000">
          <a:off x="580569" y="23501"/>
          <a:ext cx="2219475" cy="36931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4FBD5-807C-43E1-8AC7-BE503CD929B6}">
      <dsp:nvSpPr>
        <dsp:cNvPr id="0" name=""/>
        <dsp:cNvSpPr/>
      </dsp:nvSpPr>
      <dsp:spPr>
        <a:xfrm>
          <a:off x="209756" y="791977"/>
          <a:ext cx="3615376" cy="353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…del convenio colectivo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Las empresas podrán modificar la estructura del salario que fija el convenio y la cuantía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Necesitará acuerdo con representantes y causas objetivas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Si existe desacuerdo </a:t>
          </a:r>
          <a:r>
            <a:rPr lang="es-ES_tradnl" sz="1600" kern="1200" dirty="0">
              <a:sym typeface="Wingdings" panose="05000000000000000000" pitchFamily="2" charset="2"/>
            </a:rPr>
            <a:t> CNCCC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Convenio de empresa prioritario ante el convenio colectivo del sector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Posible uso de cláusulas de descuelgue salarial: en pérdidas económicas</a:t>
          </a:r>
          <a:endParaRPr lang="es-ES" sz="1600" kern="1200" dirty="0"/>
        </a:p>
      </dsp:txBody>
      <dsp:txXfrm>
        <a:off x="209756" y="791977"/>
        <a:ext cx="3615376" cy="3536814"/>
      </dsp:txXfrm>
    </dsp:sp>
    <dsp:sp modelId="{52BB98B4-9175-4CF5-A4DD-9E5DDB9B7C72}">
      <dsp:nvSpPr>
        <dsp:cNvPr id="0" name=""/>
        <dsp:cNvSpPr/>
      </dsp:nvSpPr>
      <dsp:spPr>
        <a:xfrm>
          <a:off x="2964710" y="86150"/>
          <a:ext cx="629094" cy="629094"/>
        </a:xfrm>
        <a:prstGeom prst="triangle">
          <a:avLst>
            <a:gd name="adj" fmla="val 10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25C-5E88-4607-93C1-FD401A09F214}">
      <dsp:nvSpPr>
        <dsp:cNvPr id="0" name=""/>
        <dsp:cNvSpPr/>
      </dsp:nvSpPr>
      <dsp:spPr>
        <a:xfrm rot="5400000">
          <a:off x="4650005" y="623826"/>
          <a:ext cx="2219475" cy="36931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198AF-D526-472F-9E48-1F6C9B387861}">
      <dsp:nvSpPr>
        <dsp:cNvPr id="0" name=""/>
        <dsp:cNvSpPr/>
      </dsp:nvSpPr>
      <dsp:spPr>
        <a:xfrm>
          <a:off x="4296506" y="1748806"/>
          <a:ext cx="4212632" cy="2433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…del contrato de trabajo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Las empresas podrán modificar la cuantía del salario pactado en contrato y de las mejoras voluntarias que ofrecían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Se trata de una modificación sustancial del contrato</a:t>
          </a:r>
          <a:endParaRPr lang="es-ES" sz="1600" kern="1200" dirty="0"/>
        </a:p>
      </dsp:txBody>
      <dsp:txXfrm>
        <a:off x="4296506" y="1748806"/>
        <a:ext cx="4212632" cy="2433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0" y="717304"/>
          <a:ext cx="3058197" cy="3663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El FOGASA</a:t>
          </a:r>
          <a:endParaRPr lang="es-ES" sz="2000" b="1" kern="1200" dirty="0"/>
        </a:p>
      </dsp:txBody>
      <dsp:txXfrm>
        <a:off x="10730" y="728034"/>
        <a:ext cx="3036737" cy="344889"/>
      </dsp:txXfrm>
    </dsp:sp>
    <dsp:sp modelId="{532BD660-D240-41E9-92C4-C0D485EBBD24}">
      <dsp:nvSpPr>
        <dsp:cNvPr id="0" name=""/>
        <dsp:cNvSpPr/>
      </dsp:nvSpPr>
      <dsp:spPr>
        <a:xfrm>
          <a:off x="260099" y="1083653"/>
          <a:ext cx="91440" cy="6202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0286"/>
              </a:lnTo>
              <a:lnTo>
                <a:pt x="100771" y="62028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360871" y="1152462"/>
          <a:ext cx="3273269" cy="110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Organismo dependiente del Ministerio de Empleo </a:t>
          </a:r>
          <a:r>
            <a:rPr lang="es-ES_tradnl" sz="1400" b="0" kern="1200" dirty="0"/>
            <a:t>encargado de </a:t>
          </a:r>
          <a:r>
            <a:rPr lang="es-ES_tradnl" sz="1400" b="1" kern="1200" dirty="0"/>
            <a:t>recoger fondos </a:t>
          </a:r>
          <a:r>
            <a:rPr lang="es-ES_tradnl" sz="1400" b="0" kern="1200" dirty="0"/>
            <a:t>de la empresa para pagar a los trabajadores en </a:t>
          </a:r>
          <a:r>
            <a:rPr lang="es-ES_tradnl" sz="1400" b="1" kern="1200" dirty="0"/>
            <a:t>caso de insolvencia</a:t>
          </a:r>
          <a:endParaRPr lang="es-ES" sz="1400" b="0" kern="1200" dirty="0"/>
        </a:p>
      </dsp:txBody>
      <dsp:txXfrm>
        <a:off x="393175" y="1184766"/>
        <a:ext cx="3208661" cy="1038348"/>
      </dsp:txXfrm>
    </dsp:sp>
    <dsp:sp modelId="{9BCCD9EE-74EF-475F-AFFA-A751EE6BAB27}">
      <dsp:nvSpPr>
        <dsp:cNvPr id="0" name=""/>
        <dsp:cNvSpPr/>
      </dsp:nvSpPr>
      <dsp:spPr>
        <a:xfrm>
          <a:off x="260099" y="1083653"/>
          <a:ext cx="91440" cy="2681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1339"/>
              </a:lnTo>
              <a:lnTo>
                <a:pt x="99940" y="268133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61B5C-54ED-46A5-87E2-039B193425B3}">
      <dsp:nvSpPr>
        <dsp:cNvPr id="0" name=""/>
        <dsp:cNvSpPr/>
      </dsp:nvSpPr>
      <dsp:spPr>
        <a:xfrm>
          <a:off x="360039" y="2742096"/>
          <a:ext cx="3273269" cy="2045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Responsabilidad en caso de insolvencia, quiebra, concurso de acreedores o suspensión de pagos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0" kern="1200" dirty="0"/>
            <a:t>- Responsabilidad subsidiaria: primero se venden todos los bienes de la empresa y luego FOGASA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0" kern="1200" dirty="0"/>
            <a:t>- Salarios no pagados máx 120 días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0" kern="1200" dirty="0"/>
            <a:t>- Indemnizaciones por despido no pagadas máx 30 días /año o 20 días /año </a:t>
          </a:r>
        </a:p>
      </dsp:txBody>
      <dsp:txXfrm>
        <a:off x="419958" y="2802015"/>
        <a:ext cx="3153431" cy="1925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1126-2C3F-4C1E-94A0-7FBB65D9E483}">
      <dsp:nvSpPr>
        <dsp:cNvPr id="0" name=""/>
        <dsp:cNvSpPr/>
      </dsp:nvSpPr>
      <dsp:spPr>
        <a:xfrm>
          <a:off x="128493" y="575267"/>
          <a:ext cx="1700719" cy="85035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El S.M.I no es embargable</a:t>
          </a:r>
          <a:endParaRPr lang="es-ES" sz="2000" b="1" kern="1200" dirty="0"/>
        </a:p>
      </dsp:txBody>
      <dsp:txXfrm>
        <a:off x="153399" y="600173"/>
        <a:ext cx="1650907" cy="800547"/>
      </dsp:txXfrm>
    </dsp:sp>
    <dsp:sp modelId="{283119A3-766E-4862-8ABD-AD324D119475}">
      <dsp:nvSpPr>
        <dsp:cNvPr id="0" name=""/>
        <dsp:cNvSpPr/>
      </dsp:nvSpPr>
      <dsp:spPr>
        <a:xfrm rot="87">
          <a:off x="1829213" y="960456"/>
          <a:ext cx="334225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334225" y="3999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1987970" y="992095"/>
        <a:ext cx="16711" cy="16711"/>
      </dsp:txXfrm>
    </dsp:sp>
    <dsp:sp modelId="{328B43D7-6F88-47BA-90DA-525843E3DAEF}">
      <dsp:nvSpPr>
        <dsp:cNvPr id="0" name=""/>
        <dsp:cNvSpPr/>
      </dsp:nvSpPr>
      <dsp:spPr>
        <a:xfrm>
          <a:off x="2163439" y="345410"/>
          <a:ext cx="2459972" cy="1310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No se le puede embargar de la nómina neta el valor de SMI, salvo que se daban pensiones a hijos y cónyuge.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Se aplica una tabla (caso 3)</a:t>
          </a:r>
          <a:endParaRPr lang="es-ES" sz="1600" kern="1200" dirty="0"/>
        </a:p>
      </dsp:txBody>
      <dsp:txXfrm>
        <a:off x="2201810" y="383781"/>
        <a:ext cx="2383230" cy="12333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92DD1-0B60-425A-828A-B540C715D64C}">
      <dsp:nvSpPr>
        <dsp:cNvPr id="0" name=""/>
        <dsp:cNvSpPr/>
      </dsp:nvSpPr>
      <dsp:spPr>
        <a:xfrm>
          <a:off x="230291" y="4664260"/>
          <a:ext cx="8082303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613E0-88B2-49A3-BB1D-0C2E69A2D67A}">
      <dsp:nvSpPr>
        <dsp:cNvPr id="0" name=""/>
        <dsp:cNvSpPr/>
      </dsp:nvSpPr>
      <dsp:spPr>
        <a:xfrm>
          <a:off x="266257" y="3824112"/>
          <a:ext cx="8082303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03E39-044C-45A8-9D74-0DF91B47DB9A}">
      <dsp:nvSpPr>
        <dsp:cNvPr id="0" name=""/>
        <dsp:cNvSpPr/>
      </dsp:nvSpPr>
      <dsp:spPr>
        <a:xfrm>
          <a:off x="266257" y="3131057"/>
          <a:ext cx="8082303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345EE-9FAB-4FDC-A21F-9E84075239C5}">
      <dsp:nvSpPr>
        <dsp:cNvPr id="0" name=""/>
        <dsp:cNvSpPr/>
      </dsp:nvSpPr>
      <dsp:spPr>
        <a:xfrm>
          <a:off x="266257" y="2051947"/>
          <a:ext cx="8082303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BBDCB-6DAE-46EC-9373-BB52C74A2D34}">
      <dsp:nvSpPr>
        <dsp:cNvPr id="0" name=""/>
        <dsp:cNvSpPr/>
      </dsp:nvSpPr>
      <dsp:spPr>
        <a:xfrm>
          <a:off x="266257" y="1357729"/>
          <a:ext cx="8082303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5FF43-5764-4F2A-A6A4-59FA56C234ED}">
      <dsp:nvSpPr>
        <dsp:cNvPr id="0" name=""/>
        <dsp:cNvSpPr/>
      </dsp:nvSpPr>
      <dsp:spPr>
        <a:xfrm>
          <a:off x="266257" y="663512"/>
          <a:ext cx="8082303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BA00A-31B6-41BC-BE82-7213AB59FFCD}">
      <dsp:nvSpPr>
        <dsp:cNvPr id="0" name=""/>
        <dsp:cNvSpPr/>
      </dsp:nvSpPr>
      <dsp:spPr>
        <a:xfrm>
          <a:off x="2367656" y="2352"/>
          <a:ext cx="5980904" cy="66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Datos de empresa y trabajador</a:t>
          </a:r>
          <a:endParaRPr lang="es-ES" sz="1600" b="1" kern="1200" dirty="0"/>
        </a:p>
      </dsp:txBody>
      <dsp:txXfrm>
        <a:off x="2367656" y="2352"/>
        <a:ext cx="5980904" cy="661159"/>
      </dsp:txXfrm>
    </dsp:sp>
    <dsp:sp modelId="{B9B69473-B6E2-4927-ABB8-DA8B6A368D57}">
      <dsp:nvSpPr>
        <dsp:cNvPr id="0" name=""/>
        <dsp:cNvSpPr/>
      </dsp:nvSpPr>
      <dsp:spPr>
        <a:xfrm>
          <a:off x="-266257" y="2352"/>
          <a:ext cx="3166429" cy="66115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Encabezado</a:t>
          </a:r>
          <a:endParaRPr lang="es-ES" sz="2000" b="1" kern="1200" dirty="0"/>
        </a:p>
      </dsp:txBody>
      <dsp:txXfrm>
        <a:off x="-233976" y="34633"/>
        <a:ext cx="3101867" cy="628878"/>
      </dsp:txXfrm>
    </dsp:sp>
    <dsp:sp modelId="{98375632-79A5-4C7A-A68B-318D05C8F0FB}">
      <dsp:nvSpPr>
        <dsp:cNvPr id="0" name=""/>
        <dsp:cNvSpPr/>
      </dsp:nvSpPr>
      <dsp:spPr>
        <a:xfrm>
          <a:off x="2367656" y="696570"/>
          <a:ext cx="5980904" cy="66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Mes o días que se van a cobrar</a:t>
          </a:r>
          <a:endParaRPr lang="es-ES" sz="1600" b="1" kern="1200" dirty="0"/>
        </a:p>
      </dsp:txBody>
      <dsp:txXfrm>
        <a:off x="2367656" y="696570"/>
        <a:ext cx="5980904" cy="661159"/>
      </dsp:txXfrm>
    </dsp:sp>
    <dsp:sp modelId="{671E5507-D9FE-46BB-B781-16CFF2612B66}">
      <dsp:nvSpPr>
        <dsp:cNvPr id="0" name=""/>
        <dsp:cNvSpPr/>
      </dsp:nvSpPr>
      <dsp:spPr>
        <a:xfrm>
          <a:off x="-266257" y="696570"/>
          <a:ext cx="3166429" cy="66115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Periodo de liquidación</a:t>
          </a:r>
          <a:endParaRPr lang="es-ES" sz="2000" b="1" kern="1200" dirty="0"/>
        </a:p>
      </dsp:txBody>
      <dsp:txXfrm>
        <a:off x="-233976" y="728851"/>
        <a:ext cx="3101867" cy="628878"/>
      </dsp:txXfrm>
    </dsp:sp>
    <dsp:sp modelId="{1F1F7A2D-F6D9-4330-9238-5671CBDA4620}">
      <dsp:nvSpPr>
        <dsp:cNvPr id="0" name=""/>
        <dsp:cNvSpPr/>
      </dsp:nvSpPr>
      <dsp:spPr>
        <a:xfrm>
          <a:off x="2367656" y="1390787"/>
          <a:ext cx="5980904" cy="66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Cantidades que se cobran por trabajo en bruto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(sin descontar Seguridad Social y retención Hacienda)</a:t>
          </a:r>
        </a:p>
      </dsp:txBody>
      <dsp:txXfrm>
        <a:off x="2367656" y="1390787"/>
        <a:ext cx="5980904" cy="661159"/>
      </dsp:txXfrm>
    </dsp:sp>
    <dsp:sp modelId="{A5ED3B05-E368-4EA8-A608-FC83FD377071}">
      <dsp:nvSpPr>
        <dsp:cNvPr id="0" name=""/>
        <dsp:cNvSpPr/>
      </dsp:nvSpPr>
      <dsp:spPr>
        <a:xfrm>
          <a:off x="-266257" y="1390787"/>
          <a:ext cx="3166429" cy="66115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Devengos</a:t>
          </a:r>
        </a:p>
      </dsp:txBody>
      <dsp:txXfrm>
        <a:off x="-233976" y="1423068"/>
        <a:ext cx="3101867" cy="628878"/>
      </dsp:txXfrm>
    </dsp:sp>
    <dsp:sp modelId="{2353F38A-A7D0-4E5D-9CBA-F723296EF3B6}">
      <dsp:nvSpPr>
        <dsp:cNvPr id="0" name=""/>
        <dsp:cNvSpPr/>
      </dsp:nvSpPr>
      <dsp:spPr>
        <a:xfrm>
          <a:off x="3038594" y="2148334"/>
          <a:ext cx="5039629" cy="88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A los devengos o salario bruto se realizan una serie de descuentos en nómina </a:t>
          </a:r>
          <a:r>
            <a:rPr lang="es-ES_tradnl" sz="1600" b="0" kern="1200" dirty="0"/>
            <a:t>(deducción por seguridad social, retención Hacienda o IRPF, anticipos cobrados o salarios en productos en especie)</a:t>
          </a:r>
        </a:p>
      </dsp:txBody>
      <dsp:txXfrm>
        <a:off x="3038594" y="2148334"/>
        <a:ext cx="5039629" cy="887408"/>
      </dsp:txXfrm>
    </dsp:sp>
    <dsp:sp modelId="{341E02CA-700F-4F34-9131-A4DC6CC15E37}">
      <dsp:nvSpPr>
        <dsp:cNvPr id="0" name=""/>
        <dsp:cNvSpPr/>
      </dsp:nvSpPr>
      <dsp:spPr>
        <a:xfrm>
          <a:off x="-266257" y="2085005"/>
          <a:ext cx="3166429" cy="104488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Deducciones</a:t>
          </a:r>
        </a:p>
      </dsp:txBody>
      <dsp:txXfrm>
        <a:off x="-215241" y="2136021"/>
        <a:ext cx="3064397" cy="993873"/>
      </dsp:txXfrm>
    </dsp:sp>
    <dsp:sp modelId="{35F7D12A-2FB8-49C4-B8E1-311D423142E5}">
      <dsp:nvSpPr>
        <dsp:cNvPr id="0" name=""/>
        <dsp:cNvSpPr/>
      </dsp:nvSpPr>
      <dsp:spPr>
        <a:xfrm>
          <a:off x="3063905" y="3125048"/>
          <a:ext cx="5018397" cy="66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Resta entre devengos y deducciones = salario neto</a:t>
          </a:r>
        </a:p>
      </dsp:txBody>
      <dsp:txXfrm>
        <a:off x="3063905" y="3125048"/>
        <a:ext cx="5018397" cy="661159"/>
      </dsp:txXfrm>
    </dsp:sp>
    <dsp:sp modelId="{13D195A4-5C78-4FA1-B17E-4C17838446A4}">
      <dsp:nvSpPr>
        <dsp:cNvPr id="0" name=""/>
        <dsp:cNvSpPr/>
      </dsp:nvSpPr>
      <dsp:spPr>
        <a:xfrm>
          <a:off x="-266257" y="3162952"/>
          <a:ext cx="3166429" cy="66115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Líquido a percibir</a:t>
          </a:r>
        </a:p>
      </dsp:txBody>
      <dsp:txXfrm>
        <a:off x="-233976" y="3195233"/>
        <a:ext cx="3101867" cy="628878"/>
      </dsp:txXfrm>
    </dsp:sp>
    <dsp:sp modelId="{17C08C22-4A50-4EA2-B4E4-69525618C975}">
      <dsp:nvSpPr>
        <dsp:cNvPr id="0" name=""/>
        <dsp:cNvSpPr/>
      </dsp:nvSpPr>
      <dsp:spPr>
        <a:xfrm>
          <a:off x="2966614" y="3928959"/>
          <a:ext cx="4782988" cy="66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Pagos a la Seguridad social y Hacienda realizados sobre base de cotización y base sujeta a IRPF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 </a:t>
          </a:r>
          <a:r>
            <a:rPr lang="es-ES_tradnl" sz="1600" b="0" kern="1200" dirty="0"/>
            <a:t>(no sobre devengos o salario bruto)</a:t>
          </a:r>
        </a:p>
      </dsp:txBody>
      <dsp:txXfrm>
        <a:off x="2966614" y="3928959"/>
        <a:ext cx="4782988" cy="661159"/>
      </dsp:txXfrm>
    </dsp:sp>
    <dsp:sp modelId="{B8A22172-865B-42F7-B905-AA5B8A4CE0EA}">
      <dsp:nvSpPr>
        <dsp:cNvPr id="0" name=""/>
        <dsp:cNvSpPr/>
      </dsp:nvSpPr>
      <dsp:spPr>
        <a:xfrm>
          <a:off x="-266257" y="3857170"/>
          <a:ext cx="3166429" cy="8047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Bases de cotización y Hacienda</a:t>
          </a:r>
        </a:p>
      </dsp:txBody>
      <dsp:txXfrm>
        <a:off x="-226966" y="3896461"/>
        <a:ext cx="3087847" cy="7654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C319-B8D2-45BF-BAB3-3C04DE6DD803}">
      <dsp:nvSpPr>
        <dsp:cNvPr id="0" name=""/>
        <dsp:cNvSpPr/>
      </dsp:nvSpPr>
      <dsp:spPr>
        <a:xfrm>
          <a:off x="2371598" y="158827"/>
          <a:ext cx="4204901" cy="2338318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DEDUCCIONES</a:t>
          </a:r>
          <a:endParaRPr lang="es-ES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87391" y="501266"/>
        <a:ext cx="2973315" cy="1653440"/>
      </dsp:txXfrm>
    </dsp:sp>
    <dsp:sp modelId="{B2E55129-0EA5-4BE9-8351-54B15E6EFF7E}">
      <dsp:nvSpPr>
        <dsp:cNvPr id="0" name=""/>
        <dsp:cNvSpPr/>
      </dsp:nvSpPr>
      <dsp:spPr>
        <a:xfrm>
          <a:off x="5827417" y="1832601"/>
          <a:ext cx="3002890" cy="175661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Descuento por Hacienda (IRPF)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267180" y="2089852"/>
        <a:ext cx="2123364" cy="1242116"/>
      </dsp:txXfrm>
    </dsp:sp>
    <dsp:sp modelId="{B40552BD-87B2-4CA4-8DDF-5A2EBC4710FF}">
      <dsp:nvSpPr>
        <dsp:cNvPr id="0" name=""/>
        <dsp:cNvSpPr/>
      </dsp:nvSpPr>
      <dsp:spPr>
        <a:xfrm>
          <a:off x="44086" y="1832584"/>
          <a:ext cx="3103311" cy="175228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Descuento por Seguridad Social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498555" y="2089200"/>
        <a:ext cx="2194373" cy="12390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DBB8-151D-4F56-8FAC-804173593C47}">
      <dsp:nvSpPr>
        <dsp:cNvPr id="0" name=""/>
        <dsp:cNvSpPr/>
      </dsp:nvSpPr>
      <dsp:spPr>
        <a:xfrm>
          <a:off x="1" y="426176"/>
          <a:ext cx="2558858" cy="61088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Descuento por Seguridad social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74737" y="515638"/>
        <a:ext cx="1809386" cy="431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nvenios.juridicas.com/convenios-sectores.php" TargetMode="Externa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slide" Target="slide17.xml"/><Relationship Id="rId3" Type="http://schemas.openxmlformats.org/officeDocument/2006/relationships/slide" Target="slide15.xml"/><Relationship Id="rId7" Type="http://schemas.openxmlformats.org/officeDocument/2006/relationships/diagramQuickStyle" Target="../diagrams/quickStyle9.xml"/><Relationship Id="rId12" Type="http://schemas.openxmlformats.org/officeDocument/2006/relationships/image" Target="../media/image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11" Type="http://schemas.openxmlformats.org/officeDocument/2006/relationships/image" Target="../media/image5.png"/><Relationship Id="rId5" Type="http://schemas.openxmlformats.org/officeDocument/2006/relationships/diagramData" Target="../diagrams/data9.xml"/><Relationship Id="rId15" Type="http://schemas.openxmlformats.org/officeDocument/2006/relationships/image" Target="../media/image6.png"/><Relationship Id="rId10" Type="http://schemas.openxmlformats.org/officeDocument/2006/relationships/slide" Target="slide13.xml"/><Relationship Id="rId4" Type="http://schemas.openxmlformats.org/officeDocument/2006/relationships/slide" Target="slide11.xml"/><Relationship Id="rId9" Type="http://schemas.microsoft.com/office/2007/relationships/diagramDrawing" Target="../diagrams/drawing9.xml"/><Relationship Id="rId1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1.xml"/><Relationship Id="rId7" Type="http://schemas.openxmlformats.org/officeDocument/2006/relationships/hyperlink" Target="http://www.seg-social.es/Internet_1/Trabajadores/CotizacionRecaudaci10777/Basesytiposdecotiza36537/index.htm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genciatributaria.es/AEAT.internet/Inicio_es_ES/_Configuracion_/_Acceda_directamente/_A_un_clic_/Descarga_de_programas_de_ayuda/Descarga_de_programas_de_ayuda.shtml" TargetMode="Externa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" Target="slide4.xml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3" Type="http://schemas.openxmlformats.org/officeDocument/2006/relationships/slide" Target="slide2.xml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convenios.juridicas.com/convenios-sectores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slide" Target="slide5.xml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" Target="slide6.xml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diagramQuickStyle" Target="../diagrams/quickStyle6.xml"/><Relationship Id="rId3" Type="http://schemas.openxmlformats.org/officeDocument/2006/relationships/slide" Target="slide2.xml"/><Relationship Id="rId7" Type="http://schemas.openxmlformats.org/officeDocument/2006/relationships/diagramLayout" Target="../diagrams/layout5.xml"/><Relationship Id="rId12" Type="http://schemas.openxmlformats.org/officeDocument/2006/relationships/diagramLayout" Target="../diagrams/layou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11" Type="http://schemas.openxmlformats.org/officeDocument/2006/relationships/diagramData" Target="../diagrams/data6.xml"/><Relationship Id="rId5" Type="http://schemas.openxmlformats.org/officeDocument/2006/relationships/slide" Target="slide7.xml"/><Relationship Id="rId15" Type="http://schemas.microsoft.com/office/2007/relationships/diagramDrawing" Target="../diagrams/drawing6.xml"/><Relationship Id="rId10" Type="http://schemas.microsoft.com/office/2007/relationships/diagramDrawing" Target="../diagrams/drawing5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5.xml"/><Relationship Id="rId14" Type="http://schemas.openxmlformats.org/officeDocument/2006/relationships/diagramColors" Target="../diagrams/colors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slide" Target="slide8.xml"/><Relationship Id="rId7" Type="http://schemas.openxmlformats.org/officeDocument/2006/relationships/diagramQuickStyle" Target="../diagrams/quickStyl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9" y="1556792"/>
            <a:ext cx="7331130" cy="398793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2564904"/>
            <a:ext cx="706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8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EL SALARIO Y LA NÓMINA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nómina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384770" y="1397708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Salario Base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93422" y="2158983"/>
            <a:ext cx="2732579" cy="5459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Complementos salariales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 rot="21600000">
            <a:off x="423898" y="4408905"/>
            <a:ext cx="2961916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Complementos extrasalariales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374176" y="1342715"/>
            <a:ext cx="5580432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ES_tradnl" sz="1600" dirty="0"/>
              <a:t>En función de su categoría profesional que marque el convenio. </a:t>
            </a:r>
            <a:endParaRPr lang="es-ES" sz="16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21081" y="789278"/>
            <a:ext cx="2860391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El Salario Bruto (devengos)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374176" y="2247291"/>
            <a:ext cx="55804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/>
              <a:t>O pluses, son aquellos que se añaden al salario base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153977" y="2759793"/>
            <a:ext cx="8758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Complementos personales (conocimientos o experiencia)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Complementos por el puesto de trabajo (puesto en concreto)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Complementos por cantidad o calidad del trabajo (rendimiento del trabajador)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Complementos de vencimiento superior al mes (pagas extras que pueden ser prorrateadas, paga de beneficios…)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148257" y="5039108"/>
            <a:ext cx="327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Plus de transporte urbano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Plus de distancia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Dietas de viaje</a:t>
            </a:r>
          </a:p>
        </p:txBody>
      </p:sp>
      <p:sp>
        <p:nvSpPr>
          <p:cNvPr id="2" name="1 Rectángulo"/>
          <p:cNvSpPr/>
          <p:nvPr/>
        </p:nvSpPr>
        <p:spPr>
          <a:xfrm>
            <a:off x="3742417" y="5041687"/>
            <a:ext cx="5127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Locomoción o kilometraje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Ropa de trabajo y desgaste de herramientas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Quebranto de moneda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539549" y="4329115"/>
            <a:ext cx="541505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ES_tradnl" sz="1600" dirty="0"/>
              <a:t>Compensan gastos del trabajador (también por baja laboral o indemnizaciones, acción social de la empresa)</a:t>
            </a:r>
            <a:endParaRPr lang="es-ES" sz="1600" dirty="0"/>
          </a:p>
        </p:txBody>
      </p:sp>
      <p:sp>
        <p:nvSpPr>
          <p:cNvPr id="37" name="36 Rectángulo">
            <a:hlinkClick r:id="rId5"/>
          </p:cNvPr>
          <p:cNvSpPr/>
          <p:nvPr/>
        </p:nvSpPr>
        <p:spPr>
          <a:xfrm>
            <a:off x="6059590" y="789278"/>
            <a:ext cx="2472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Convenio Colectivo</a:t>
            </a:r>
          </a:p>
        </p:txBody>
      </p:sp>
      <p:pic>
        <p:nvPicPr>
          <p:cNvPr id="38" name="37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883693" y="86459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nómina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976170" y="806076"/>
            <a:ext cx="719897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empresario debe ingresar estas cantidades, que se retienen de la nómina, en la TGSS y en la Delegación de Hacienda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1847012869"/>
              </p:ext>
            </p:extLst>
          </p:nvPr>
        </p:nvGraphicFramePr>
        <p:xfrm>
          <a:off x="178894" y="1452407"/>
          <a:ext cx="8965106" cy="420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25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3261" y="4633660"/>
            <a:ext cx="351794" cy="44203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876469" y="4352702"/>
            <a:ext cx="351794" cy="442037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13060" y="537321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Líquido a percibir o Salario neto 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s-ES_tradnl" dirty="0">
                <a:sym typeface="Wingdings" panose="05000000000000000000" pitchFamily="2" charset="2"/>
              </a:rPr>
              <a:t>cantidad que recibirá el trabajador será la resta entre el salario bruto y las deducciones en la seguridad social  y de Hacienda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180426" y="865475"/>
            <a:ext cx="8894241" cy="513986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1600" dirty="0"/>
              <a:t>Todo lo que gana el trabajador no cotiza a seguridad social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1600" dirty="0"/>
              <a:t>Hay 3 bases de Cotización y varios % a aplicar  (por cotización general, por desempleo, por FP)</a:t>
            </a:r>
          </a:p>
          <a:p>
            <a:endParaRPr lang="es-ES_tradnl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b="1" u="dbl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</a:rPr>
              <a:t>Las Bases de Cotización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Salario base y complementos salariales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Pagas extraordinarias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Horas extraordinarias (para algunas bases)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Los complementos extrasalariales (algunos)</a:t>
            </a:r>
          </a:p>
          <a:p>
            <a:pPr lvl="2"/>
            <a:endParaRPr lang="es-ES_tradnl" sz="8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_tradnl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la BCCC</a:t>
            </a:r>
            <a:r>
              <a:rPr lang="es-ES_tradnl" sz="1600" dirty="0"/>
              <a:t>: Base de cotización de contingencias comunes</a:t>
            </a:r>
          </a:p>
          <a:p>
            <a:endParaRPr lang="es-ES_tradnl" sz="8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s-ES_tradnl" sz="1600" dirty="0">
                <a:hlinkClick r:id="rId2" action="ppaction://hlinksldjump"/>
              </a:rPr>
              <a:t>Cálculo en salario mensual</a:t>
            </a:r>
            <a:endParaRPr lang="es-ES_tradnl" sz="16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s-ES_tradnl" sz="1600" dirty="0">
                <a:hlinkClick r:id="rId3" action="ppaction://hlinksldjump"/>
              </a:rPr>
              <a:t>Cálculo en salario día</a:t>
            </a:r>
            <a:endParaRPr lang="es-ES_tradnl" sz="1600" dirty="0"/>
          </a:p>
          <a:p>
            <a:pPr lvl="2"/>
            <a:endParaRPr lang="es-ES_tradnl" sz="8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_tradnl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la BCCP</a:t>
            </a:r>
            <a:r>
              <a:rPr lang="es-ES_tradnl" sz="1600" dirty="0"/>
              <a:t>: Base de cotización de contingencias Profesionales </a:t>
            </a:r>
            <a:endParaRPr lang="es-ES_tradnl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_tradnl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la Base de Horas Extras</a:t>
            </a:r>
          </a:p>
          <a:p>
            <a:pPr lvl="1"/>
            <a:endParaRPr lang="es-ES_tradnl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b="1" u="dbl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</a:rPr>
              <a:t>Los tipos de cotización</a:t>
            </a:r>
          </a:p>
          <a:p>
            <a:endParaRPr lang="es-ES_tradnl" sz="800" b="1" u="dbl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tx2">
                    <a:lumMod val="60000"/>
                    <a:lumOff val="40000"/>
                  </a:schemeClr>
                </a:solidFill>
              </a:u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Las cuotas o ingresos a pagar se calculan aplicando un % a las bases de cotización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Base x tipo de cotización = cuota a ingresar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Trabajador debe pagar 3 cuotas, o bien una 4ª si hay horas extras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Tanto el trabajador como la empresa deben pagar  seguridad social</a:t>
            </a: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2255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nómina</a:t>
            </a:r>
          </a:p>
        </p:txBody>
      </p:sp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67371" y="623206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838665441"/>
              </p:ext>
            </p:extLst>
          </p:nvPr>
        </p:nvGraphicFramePr>
        <p:xfrm>
          <a:off x="6446696" y="87680"/>
          <a:ext cx="2558860" cy="1658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15 Rectángulo">
            <a:hlinkClick r:id="rId10" action="ppaction://hlinksldjump"/>
          </p:cNvPr>
          <p:cNvSpPr/>
          <p:nvPr/>
        </p:nvSpPr>
        <p:spPr>
          <a:xfrm>
            <a:off x="6526070" y="2193418"/>
            <a:ext cx="2391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Complementos NO Cotizables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309384" y="2268732"/>
            <a:ext cx="351794" cy="442037"/>
          </a:xfrm>
          <a:prstGeom prst="rect">
            <a:avLst/>
          </a:prstGeom>
        </p:spPr>
      </p:pic>
      <p:pic>
        <p:nvPicPr>
          <p:cNvPr id="20" name="19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98740">
            <a:off x="3691671" y="3255397"/>
            <a:ext cx="286524" cy="360024"/>
          </a:xfrm>
          <a:prstGeom prst="rect">
            <a:avLst/>
          </a:prstGeom>
        </p:spPr>
      </p:pic>
      <p:pic>
        <p:nvPicPr>
          <p:cNvPr id="21" name="20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98740">
            <a:off x="3245073" y="3485380"/>
            <a:ext cx="286524" cy="360024"/>
          </a:xfrm>
          <a:prstGeom prst="rect">
            <a:avLst/>
          </a:prstGeom>
        </p:spPr>
      </p:pic>
      <p:sp>
        <p:nvSpPr>
          <p:cNvPr id="25" name="24 Rectángulo">
            <a:hlinkClick r:id="rId13" action="ppaction://hlinksldjump"/>
          </p:cNvPr>
          <p:cNvSpPr/>
          <p:nvPr/>
        </p:nvSpPr>
        <p:spPr>
          <a:xfrm>
            <a:off x="7428345" y="5461986"/>
            <a:ext cx="1544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Cotización</a:t>
            </a: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7267813" y="5504074"/>
            <a:ext cx="351794" cy="442037"/>
          </a:xfrm>
          <a:prstGeom prst="rect">
            <a:avLst/>
          </a:prstGeom>
        </p:spPr>
      </p:pic>
      <p:sp>
        <p:nvSpPr>
          <p:cNvPr id="27" name="26 Rectángulo">
            <a:hlinkClick r:id="rId14" action="ppaction://hlinksldjump"/>
          </p:cNvPr>
          <p:cNvSpPr/>
          <p:nvPr/>
        </p:nvSpPr>
        <p:spPr>
          <a:xfrm>
            <a:off x="7077199" y="3895375"/>
            <a:ext cx="1725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BCCP y </a:t>
            </a:r>
          </a:p>
          <a:p>
            <a:pPr algn="ctr"/>
            <a:r>
              <a:rPr lang="es-ES_tradnl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Horas Extras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6176">
            <a:off x="7017316" y="3802588"/>
            <a:ext cx="375135" cy="3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1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Complementos No cotizables</a:t>
            </a:r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52442"/>
              </p:ext>
            </p:extLst>
          </p:nvPr>
        </p:nvGraphicFramePr>
        <p:xfrm>
          <a:off x="157560" y="634765"/>
          <a:ext cx="8751605" cy="4833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178">
                <a:tc gridSpan="3"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Complementos NO cotizables a la seguridad social</a:t>
                      </a:r>
                      <a:endParaRPr lang="es-E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69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400" b="1" dirty="0"/>
                        <a:t>Locomoción o kilometraje</a:t>
                      </a:r>
                      <a:endParaRPr lang="es-E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Según factura (transporte público)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Total del</a:t>
                      </a:r>
                      <a:r>
                        <a:rPr lang="es-ES_tradnl" sz="1400" baseline="0" dirty="0"/>
                        <a:t> importe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7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Sin factura</a:t>
                      </a:r>
                      <a:endParaRPr lang="es-ES" sz="14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0,19 €/km (más</a:t>
                      </a:r>
                      <a:r>
                        <a:rPr lang="es-ES_tradnl" sz="1400" baseline="0" dirty="0"/>
                        <a:t> peaje y parking)</a:t>
                      </a:r>
                      <a:endParaRPr lang="es-ES" sz="14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86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Dietas</a:t>
                      </a:r>
                      <a:endParaRPr lang="es-E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Estancia (dormir hotel)</a:t>
                      </a:r>
                      <a:endParaRPr lang="es-ES" sz="14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Los importes que se justifiquen</a:t>
                      </a:r>
                      <a:endParaRPr lang="es-ES" sz="14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233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Manutención</a:t>
                      </a:r>
                      <a:r>
                        <a:rPr lang="es-ES_tradnl" sz="1400" baseline="0" dirty="0"/>
                        <a:t> (comer)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Máx. 53,34€/día</a:t>
                      </a:r>
                      <a:r>
                        <a:rPr lang="es-ES_tradnl" sz="1400" baseline="0" dirty="0"/>
                        <a:t> (si pernocta)</a:t>
                      </a:r>
                    </a:p>
                    <a:p>
                      <a:r>
                        <a:rPr lang="es-ES_tradnl" sz="1400" baseline="0" dirty="0"/>
                        <a:t>Máx. 26,67€/día (no pernocta)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233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/>
                        <a:t>Indemnizaciones por despidos</a:t>
                      </a:r>
                      <a:endParaRPr lang="es-E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Desde julio de 2012 cotiza el exceso de la cantidad legal</a:t>
                      </a:r>
                      <a:r>
                        <a:rPr lang="es-ES_tradnl" sz="1400" baseline="0" dirty="0"/>
                        <a:t> que fije el Estatuto por despido improcedente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233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/>
                        <a:t>Indemnizaciones por traslados, fallecimientos y suspensiones</a:t>
                      </a:r>
                      <a:endParaRPr lang="es-E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Desde julio de 2012 cotiza el exceso de la cantidad que fije el convenio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745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/>
                        <a:t>Prestaciones seguridad  social</a:t>
                      </a:r>
                      <a:endParaRPr lang="es-E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Total del importe, salvo mejoras</a:t>
                      </a:r>
                      <a:r>
                        <a:rPr lang="es-ES_tradnl" sz="1400" baseline="0" dirty="0"/>
                        <a:t> de la empresa en planes de pensiones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/>
                        <a:t>Las mejoras y asignaciones asistenciales</a:t>
                      </a:r>
                      <a:r>
                        <a:rPr lang="es-ES_tradnl" sz="1400" b="1" baseline="0" dirty="0"/>
                        <a:t> concedidas voluntariamente por las empresas</a:t>
                      </a:r>
                      <a:endParaRPr lang="es-E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Desde</a:t>
                      </a:r>
                      <a:r>
                        <a:rPr lang="es-ES_tradnl" sz="1400" baseline="0" dirty="0"/>
                        <a:t> 2014 cotizan casi todas: entrega de productos, servicios escolares, primas de seguros. Solo está exento las becas por estudio.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9035">
                <a:tc gridSpan="3">
                  <a:txBody>
                    <a:bodyPr/>
                    <a:lstStyle/>
                    <a:p>
                      <a:pPr algn="ctr"/>
                      <a:r>
                        <a:rPr lang="es-ES_tradnl" sz="1400" b="0" dirty="0"/>
                        <a:t>Las</a:t>
                      </a:r>
                      <a:r>
                        <a:rPr lang="es-ES_tradnl" sz="1400" b="0" baseline="0" dirty="0"/>
                        <a:t> empresas deberán comunicar a la Tesorería General de la Seguridad Social todos los conceptos retributivos que reciban los trabajadores, sean cotizables o no</a:t>
                      </a:r>
                      <a:endParaRPr lang="es-ES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la BCCC en salario mensual</a:t>
            </a:r>
          </a:p>
        </p:txBody>
      </p:sp>
      <p:sp>
        <p:nvSpPr>
          <p:cNvPr id="49" name="48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003488110"/>
              </p:ext>
            </p:extLst>
          </p:nvPr>
        </p:nvGraphicFramePr>
        <p:xfrm>
          <a:off x="356899" y="331657"/>
          <a:ext cx="835292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54850"/>
              </p:ext>
            </p:extLst>
          </p:nvPr>
        </p:nvGraphicFramePr>
        <p:xfrm>
          <a:off x="148256" y="3429000"/>
          <a:ext cx="8789913" cy="252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448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Grupo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Categoría Profesional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Bases Mín. al mes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Bases Máx. al mes</a:t>
                      </a:r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96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Ingenieros y</a:t>
                      </a:r>
                      <a:r>
                        <a:rPr lang="es-ES_tradnl" sz="1300" baseline="0" dirty="0"/>
                        <a:t> licenciados, y personal de alta dirección no incluido en art. 1.3 del ET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1.466,40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4.070,10</a:t>
                      </a:r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2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Ingenieros</a:t>
                      </a:r>
                      <a:r>
                        <a:rPr lang="es-ES_tradnl" sz="1300" baseline="0" dirty="0"/>
                        <a:t> Técnicos, Peritos y Ayudantes Titulados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1.215,90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4.070,10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3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Jefes administrativos y de taller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1.057,80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4.070,10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4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Ayudantes no titulados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1.050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4.070,10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5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Oficiales</a:t>
                      </a:r>
                      <a:r>
                        <a:rPr lang="es-ES_tradnl" sz="1300" baseline="0" dirty="0"/>
                        <a:t> administrativos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1.050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4.070,10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6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Subalternos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1.050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4.070,10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7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Auxiliares administrativos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300" dirty="0"/>
                        <a:t>1.050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4.070,10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3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la BCCC en salario día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544145092"/>
              </p:ext>
            </p:extLst>
          </p:nvPr>
        </p:nvGraphicFramePr>
        <p:xfrm>
          <a:off x="356899" y="620688"/>
          <a:ext cx="835292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49867"/>
              </p:ext>
            </p:extLst>
          </p:nvPr>
        </p:nvGraphicFramePr>
        <p:xfrm>
          <a:off x="148256" y="4149080"/>
          <a:ext cx="8789913" cy="16598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448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Grupo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Categoría Profesional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Bases Mín. al mes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Bases Máx. al mes</a:t>
                      </a:r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96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8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Oficiales de primera y de segunda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35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135,67</a:t>
                      </a:r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9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Oficiales de tercera y especialistas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35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135,67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10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Peones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35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135,67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300" dirty="0"/>
                        <a:t>11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300" dirty="0"/>
                        <a:t>Trabajadores</a:t>
                      </a:r>
                      <a:r>
                        <a:rPr lang="es-ES_tradnl" sz="1300" baseline="0" dirty="0"/>
                        <a:t> menores de 18 años, cualquiera que sea su categoría profesional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35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135,67</a:t>
                      </a:r>
                      <a:endParaRPr kumimoji="0" lang="es-E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9 Rectángulo">
            <a:hlinkClick r:id="rId7"/>
          </p:cNvPr>
          <p:cNvSpPr/>
          <p:nvPr/>
        </p:nvSpPr>
        <p:spPr>
          <a:xfrm>
            <a:off x="6371117" y="3417555"/>
            <a:ext cx="2270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 Social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195220" y="3504314"/>
            <a:ext cx="351794" cy="442037"/>
          </a:xfrm>
          <a:prstGeom prst="rect">
            <a:avLst/>
          </a:prstGeom>
        </p:spPr>
      </p:pic>
      <p:sp>
        <p:nvSpPr>
          <p:cNvPr id="12" name="11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88824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Cálculo de la BCCP y de la Base de Horas Extras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228844192"/>
              </p:ext>
            </p:extLst>
          </p:nvPr>
        </p:nvGraphicFramePr>
        <p:xfrm>
          <a:off x="1411759" y="1051131"/>
          <a:ext cx="609600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10 Rectángulo"/>
          <p:cNvSpPr/>
          <p:nvPr/>
        </p:nvSpPr>
        <p:spPr>
          <a:xfrm>
            <a:off x="251520" y="836712"/>
            <a:ext cx="54006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s-ES_tradnl" sz="1600" b="1" dirty="0"/>
              <a:t>Base de Cotización de Contingencias Profesionales</a:t>
            </a:r>
            <a:endParaRPr lang="es-ES_tradnl" sz="1600" dirty="0"/>
          </a:p>
        </p:txBody>
      </p:sp>
      <p:sp>
        <p:nvSpPr>
          <p:cNvPr id="12" name="11 Rectángulo"/>
          <p:cNvSpPr/>
          <p:nvPr/>
        </p:nvSpPr>
        <p:spPr>
          <a:xfrm>
            <a:off x="1691680" y="3005044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600" dirty="0"/>
              <a:t>BCCP se compara con topes máx. 4.070,10€ y mín. 1.050€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51520" y="3573016"/>
            <a:ext cx="54006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s-ES_tradnl" sz="1600" b="1" dirty="0"/>
              <a:t>Base de Horas Extras</a:t>
            </a:r>
            <a:endParaRPr lang="es-ES_tradnl" sz="1600" dirty="0"/>
          </a:p>
        </p:txBody>
      </p:sp>
      <p:sp>
        <p:nvSpPr>
          <p:cNvPr id="14" name="13 Rectángulo"/>
          <p:cNvSpPr/>
          <p:nvPr/>
        </p:nvSpPr>
        <p:spPr>
          <a:xfrm>
            <a:off x="509158" y="4221088"/>
            <a:ext cx="7591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600" dirty="0"/>
              <a:t>3ª base de cotización </a:t>
            </a:r>
            <a:r>
              <a:rPr lang="es-ES_tradnl" sz="1600" dirty="0">
                <a:sym typeface="Wingdings" panose="05000000000000000000" pitchFamily="2" charset="2"/>
              </a:rPr>
              <a:t> cantidad recibida por horas extras realizadas</a:t>
            </a:r>
          </a:p>
          <a:p>
            <a:pPr lvl="0"/>
            <a:endParaRPr lang="es-ES_tradnl" sz="1600" dirty="0">
              <a:sym typeface="Wingdings" panose="05000000000000000000" pitchFamily="2" charset="2"/>
            </a:endParaRPr>
          </a:p>
          <a:p>
            <a:pPr lvl="0"/>
            <a:r>
              <a:rPr lang="es-ES_tradnl" sz="1600" dirty="0">
                <a:sym typeface="Wingdings" panose="05000000000000000000" pitchFamily="2" charset="2"/>
              </a:rPr>
              <a:t>Por las Horas Extras se cotiza dos veces:</a:t>
            </a:r>
          </a:p>
          <a:p>
            <a:pPr lvl="0"/>
            <a:endParaRPr lang="es-ES_tradnl" sz="1600" dirty="0">
              <a:sym typeface="Wingdings" panose="05000000000000000000" pitchFamily="2" charset="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Sumándole la cantidad a la BCCP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Al generar una Base de Horas Extras que cotiza aparte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76029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88824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Cotización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637681125"/>
              </p:ext>
            </p:extLst>
          </p:nvPr>
        </p:nvGraphicFramePr>
        <p:xfrm>
          <a:off x="2368412" y="620688"/>
          <a:ext cx="4447927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59822"/>
              </p:ext>
            </p:extLst>
          </p:nvPr>
        </p:nvGraphicFramePr>
        <p:xfrm>
          <a:off x="235891" y="1916832"/>
          <a:ext cx="8712970" cy="397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Cuotas a ingresar</a:t>
                      </a:r>
                      <a:endParaRPr lang="es-ES" sz="14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Tipo de cotización</a:t>
                      </a:r>
                      <a:endParaRPr lang="es-E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4">
                <a:tc gridSpan="2"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solidFill>
                            <a:schemeClr val="bg1"/>
                          </a:solidFill>
                        </a:rPr>
                        <a:t>Trabajador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solidFill>
                            <a:schemeClr val="bg1"/>
                          </a:solidFill>
                        </a:rPr>
                        <a:t>Empresa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04"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Contingencias comunes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4,70 % de BCCC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23,6 € de BCCC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Contingencias profesionales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No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% BCCP</a:t>
                      </a:r>
                      <a:r>
                        <a:rPr lang="es-ES_tradnl" sz="1400" baseline="0" dirty="0"/>
                        <a:t> según el grado de peligrosidad de la actividad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sz="1400" dirty="0"/>
                        <a:t>Desempleo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Supuesto general (indefinido, prácticas, relevo, interinidad)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1,55%</a:t>
                      </a:r>
                      <a:r>
                        <a:rPr lang="es-ES_tradnl" sz="1400" baseline="0" dirty="0"/>
                        <a:t> de BCCP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5,50% BCCP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984">
                <a:tc vMerge="1"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En resto de contratos temporales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1,60% de BCCP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6,70% BCCP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928"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FOGASA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NO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0,20 % BCCP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Formación</a:t>
                      </a:r>
                      <a:r>
                        <a:rPr lang="es-ES_tradnl" sz="1400" baseline="0" dirty="0"/>
                        <a:t> Profesional para el empleo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0,10</a:t>
                      </a:r>
                      <a:r>
                        <a:rPr lang="es-ES_tradnl" sz="1400" baseline="0" dirty="0"/>
                        <a:t> % de BCCP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0,60 % BCCP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4"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Horas extras ordinarias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4,70% de</a:t>
                      </a:r>
                      <a:r>
                        <a:rPr lang="es-ES_tradnl" sz="1400" baseline="0" dirty="0"/>
                        <a:t> BHE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23,60% BHE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496">
                <a:tc gridSpan="2">
                  <a:txBody>
                    <a:bodyPr/>
                    <a:lstStyle/>
                    <a:p>
                      <a:r>
                        <a:rPr lang="es-ES_tradnl" sz="1400" dirty="0"/>
                        <a:t>Horas extras por</a:t>
                      </a:r>
                      <a:r>
                        <a:rPr lang="es-ES_tradnl" sz="1400" baseline="0" dirty="0"/>
                        <a:t> fuerza mayor</a:t>
                      </a:r>
                      <a:endParaRPr lang="es-E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2% de</a:t>
                      </a:r>
                      <a:r>
                        <a:rPr lang="es-ES_tradnl" sz="1400" baseline="0" dirty="0"/>
                        <a:t> BHE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12% BHE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85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154598" y="1124744"/>
            <a:ext cx="8894241" cy="464742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1600" dirty="0"/>
              <a:t>Las empresas realizan a todos los trabajadores una retención o descuento en la nómina para ingresarla en Hacienda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1600" dirty="0">
                <a:sym typeface="Wingdings" panose="05000000000000000000" pitchFamily="2" charset="2"/>
              </a:rPr>
              <a:t>Cantidad entregada “a cuenta”  obligación pago impuestos  IRPF año siguiente</a:t>
            </a:r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1600" dirty="0"/>
              <a:t>Hay que calcular la base de IRPF y aplicar un 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1600" dirty="0"/>
              <a:t>Hay cantidades que no pagan seguridad social pero si Hacienda</a:t>
            </a:r>
          </a:p>
          <a:p>
            <a:endParaRPr lang="es-ES_tradnl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b="1" u="dbl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</a:rPr>
              <a:t>La Base de IRPF </a:t>
            </a:r>
          </a:p>
          <a:p>
            <a:endParaRPr lang="es-ES_tradnl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A partir de los devengos mensuales descontando las cantidades que NO pagan Hacienda:</a:t>
            </a:r>
          </a:p>
          <a:p>
            <a:pPr lvl="2"/>
            <a:endParaRPr lang="es-ES_tradnl" sz="8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_tradn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indemnizaciones legales por despido o extinción del contrato</a:t>
            </a:r>
            <a:r>
              <a:rPr lang="es-ES_tradnl" sz="1600" dirty="0"/>
              <a:t> (salvo fin de contrato temporal de obra y servicio y eventual, que sí tributan, así </a:t>
            </a:r>
            <a:r>
              <a:rPr lang="es-ES_tradnl" sz="1600"/>
              <a:t>como el exceso de 180.000€)</a:t>
            </a:r>
            <a:endParaRPr lang="es-ES_tradnl" sz="16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_tradn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Indemnizaciones por traslados  y fallecimiento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_tradn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Gastos de locomoción y dietas en las mismas cantidades que para la seguridad social</a:t>
            </a:r>
          </a:p>
          <a:p>
            <a:endParaRPr lang="es-ES_tradnl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b="1" u="dbl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</a:rPr>
              <a:t>Tipo de retención o %</a:t>
            </a:r>
          </a:p>
          <a:p>
            <a:endParaRPr lang="es-ES_tradnl" sz="1600" b="1" u="dbl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tx2">
                    <a:lumMod val="60000"/>
                    <a:lumOff val="40000"/>
                  </a:schemeClr>
                </a:solidFill>
              </a:u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Lo calcula Hacienda, en función de la renta anual del trabajador y su situación familiar, y lo comunica a la empresa</a:t>
            </a:r>
          </a:p>
          <a:p>
            <a:pPr lvl="1"/>
            <a:endParaRPr lang="es-ES_tradnl" sz="1600" dirty="0"/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2255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nómina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492997374"/>
              </p:ext>
            </p:extLst>
          </p:nvPr>
        </p:nvGraphicFramePr>
        <p:xfrm>
          <a:off x="6446696" y="87680"/>
          <a:ext cx="2558860" cy="1658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17 Rectángulo">
            <a:hlinkClick r:id="rId8"/>
          </p:cNvPr>
          <p:cNvSpPr/>
          <p:nvPr/>
        </p:nvSpPr>
        <p:spPr>
          <a:xfrm>
            <a:off x="6228184" y="4653136"/>
            <a:ext cx="2403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Agencia Tributaria</a:t>
            </a: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52287" y="473989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8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07433" y="1830355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salario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650481" y="2992583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La nómina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621862" y="2450474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Las garantías del salario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31536" y="205165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salario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06237" y="1030661"/>
            <a:ext cx="228985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Salario</a:t>
            </a:r>
            <a:endParaRPr lang="es-ES" sz="2400" b="1" dirty="0"/>
          </a:p>
        </p:txBody>
      </p:sp>
      <p:sp>
        <p:nvSpPr>
          <p:cNvPr id="31" name="30 Rectángulo"/>
          <p:cNvSpPr/>
          <p:nvPr/>
        </p:nvSpPr>
        <p:spPr>
          <a:xfrm>
            <a:off x="2915504" y="799829"/>
            <a:ext cx="5977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_tradnl" dirty="0">
                <a:solidFill>
                  <a:prstClr val="black"/>
                </a:solidFill>
              </a:rPr>
              <a:t>Retribuciones que cobra el trabajador por cuenta ajena por los servicios prestados, incluyendo los periodos de descansos semanales en los cuales también se cobra salario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2482066" y="2078626"/>
            <a:ext cx="649750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Salario en dinero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Puede ser en metálico, transferencia o talón bancario</a:t>
            </a:r>
            <a:endParaRPr lang="es-ES" sz="1600" dirty="0"/>
          </a:p>
        </p:txBody>
      </p:sp>
      <p:sp>
        <p:nvSpPr>
          <p:cNvPr id="38" name="37 Flecha derecha"/>
          <p:cNvSpPr/>
          <p:nvPr/>
        </p:nvSpPr>
        <p:spPr>
          <a:xfrm>
            <a:off x="1943809" y="331174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19975" y="2078626"/>
            <a:ext cx="156172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Según forma de pago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>
            <a:off x="1904458" y="217031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2482065" y="3048491"/>
            <a:ext cx="6497501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Salario en especie: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Se paga en productos distintos al dinero: vivienda, vehículo, aportaciones plan de pensiones…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No puede ser mayor del 30% del total de retribuciones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83736" y="4483899"/>
            <a:ext cx="1571847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Según forma de cálculo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2514895" y="4483899"/>
            <a:ext cx="64975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Salario por unidad de tiempo (por día, mes u hora)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1943926" y="453340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2514894" y="4966234"/>
            <a:ext cx="64975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Salario por unidad de obra (por cantidad de trabajo realizado)</a:t>
            </a:r>
            <a:endParaRPr lang="es-ES" sz="1600" dirty="0">
              <a:sym typeface="Wingdings" pitchFamily="2" charset="2"/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973195" y="504253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2514895" y="5484716"/>
            <a:ext cx="6551449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Salario mixto (una parte en tiempo y otra en obra, por ejemplo un salario base más incentivos)</a:t>
            </a:r>
            <a:endParaRPr lang="es-ES" sz="1600" dirty="0"/>
          </a:p>
        </p:txBody>
      </p:sp>
      <p:sp>
        <p:nvSpPr>
          <p:cNvPr id="35" name="34 Flecha derecha"/>
          <p:cNvSpPr/>
          <p:nvPr/>
        </p:nvSpPr>
        <p:spPr>
          <a:xfrm>
            <a:off x="1951132" y="568412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El salario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2892440" y="938970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 del salario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677628" y="1555561"/>
            <a:ext cx="2696549" cy="3612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Rectángulo redondeado"/>
          <p:cNvSpPr/>
          <p:nvPr/>
        </p:nvSpPr>
        <p:spPr>
          <a:xfrm rot="21600000">
            <a:off x="5039032" y="1555562"/>
            <a:ext cx="3406444" cy="361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Recibo de salarios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88669" y="1916833"/>
            <a:ext cx="4444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/>
              <a:t>De forma puntual en fecha y lugar convenidos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/>
              <a:t>Derecho a anticipos (de trabajo ya realizado)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/>
              <a:t>Retrasos en el pago: intereses del 10% anual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/>
              <a:t>Jurisprudencia: retraso en 3 meses en el pago es causa justa de extinción del contrato</a:t>
            </a:r>
          </a:p>
          <a:p>
            <a:pPr>
              <a:lnSpc>
                <a:spcPct val="150000"/>
              </a:lnSpc>
            </a:pPr>
            <a:endParaRPr lang="es-ES_tradnl" sz="16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716015" y="1929822"/>
            <a:ext cx="4032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/>
              <a:t>Recibo de salarios consta: percepciones, deducciones de seguridad social y hacienda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/>
              <a:t>Modelo de recibo de salarios fijado por ley, pero es posible pactar otro modelo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072144389"/>
              </p:ext>
            </p:extLst>
          </p:nvPr>
        </p:nvGraphicFramePr>
        <p:xfrm>
          <a:off x="96386" y="3284983"/>
          <a:ext cx="8873954" cy="280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096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9" y="8579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El salario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509158" y="1052736"/>
            <a:ext cx="4310369" cy="432048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b="1" dirty="0">
                <a:solidFill>
                  <a:schemeClr val="tx1"/>
                </a:solidFill>
              </a:rPr>
              <a:t>SMI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42" name="41 Flecha derecha"/>
          <p:cNvSpPr/>
          <p:nvPr/>
        </p:nvSpPr>
        <p:spPr>
          <a:xfrm>
            <a:off x="150019" y="2128729"/>
            <a:ext cx="319382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9" name="48 Rectángulo"/>
          <p:cNvSpPr/>
          <p:nvPr/>
        </p:nvSpPr>
        <p:spPr>
          <a:xfrm>
            <a:off x="509158" y="1929323"/>
            <a:ext cx="4310369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Salario mínimo que fija todos los años el Gobierno </a:t>
            </a:r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509158" y="2992663"/>
            <a:ext cx="28803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SMI 2020: 950 €/mes</a:t>
            </a:r>
            <a:endParaRPr lang="es-ES" sz="1600" dirty="0"/>
          </a:p>
        </p:txBody>
      </p:sp>
      <p:sp>
        <p:nvSpPr>
          <p:cNvPr id="52" name="51 Flecha derecha"/>
          <p:cNvSpPr/>
          <p:nvPr/>
        </p:nvSpPr>
        <p:spPr>
          <a:xfrm>
            <a:off x="137529" y="3068960"/>
            <a:ext cx="331872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aphicFrame>
        <p:nvGraphicFramePr>
          <p:cNvPr id="53" name="52 Diagrama"/>
          <p:cNvGraphicFramePr/>
          <p:nvPr>
            <p:extLst>
              <p:ext uri="{D42A27DB-BD31-4B8C-83A1-F6EECF244321}">
                <p14:modId xmlns:p14="http://schemas.microsoft.com/office/powerpoint/2010/main" val="3108912231"/>
              </p:ext>
            </p:extLst>
          </p:nvPr>
        </p:nvGraphicFramePr>
        <p:xfrm>
          <a:off x="5148064" y="586641"/>
          <a:ext cx="3840095" cy="531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159515066"/>
              </p:ext>
            </p:extLst>
          </p:nvPr>
        </p:nvGraphicFramePr>
        <p:xfrm>
          <a:off x="204159" y="3789040"/>
          <a:ext cx="4848200" cy="161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4" name="43 Rectángulo">
            <a:hlinkClick r:id="rId16"/>
          </p:cNvPr>
          <p:cNvSpPr/>
          <p:nvPr/>
        </p:nvSpPr>
        <p:spPr>
          <a:xfrm>
            <a:off x="5510097" y="5670255"/>
            <a:ext cx="2472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Convenio Colectivo</a:t>
            </a:r>
          </a:p>
        </p:txBody>
      </p:sp>
      <p:pic>
        <p:nvPicPr>
          <p:cNvPr id="46" name="45 Imagen"/>
          <p:cNvPicPr>
            <a:picLocks noChangeAspect="1"/>
          </p:cNvPicPr>
          <p:nvPr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334200" y="5745569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6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1. El salario</a:t>
            </a:r>
          </a:p>
        </p:txBody>
      </p:sp>
      <p:sp>
        <p:nvSpPr>
          <p:cNvPr id="17" name="16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399071" y="951027"/>
            <a:ext cx="426858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Modificación del salario…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939767613"/>
              </p:ext>
            </p:extLst>
          </p:nvPr>
        </p:nvGraphicFramePr>
        <p:xfrm>
          <a:off x="511229" y="951027"/>
          <a:ext cx="850913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" name="2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5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9" y="8579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Las garantías del salario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477451" y="2708920"/>
            <a:ext cx="4533345" cy="432048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>
                <a:solidFill>
                  <a:schemeClr val="tx1"/>
                </a:solidFill>
              </a:rPr>
              <a:t>El salario como crédito privilegiado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421829" y="3889981"/>
            <a:ext cx="4588967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1) Los salarios de los últimos 30 días tienen preferencia sobre cualquier otro crédito </a:t>
            </a:r>
            <a:endParaRPr lang="es-ES" sz="1600" dirty="0"/>
          </a:p>
        </p:txBody>
      </p:sp>
      <p:sp>
        <p:nvSpPr>
          <p:cNvPr id="42" name="41 Flecha derecha"/>
          <p:cNvSpPr/>
          <p:nvPr/>
        </p:nvSpPr>
        <p:spPr>
          <a:xfrm>
            <a:off x="102448" y="3341348"/>
            <a:ext cx="319382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9" name="48 Rectángulo"/>
          <p:cNvSpPr/>
          <p:nvPr/>
        </p:nvSpPr>
        <p:spPr>
          <a:xfrm>
            <a:off x="443899" y="3239493"/>
            <a:ext cx="4566897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Preferencia de los trabajadores a cobrar frente a los acreedores en caso de que la empresa tenga deudas:</a:t>
            </a:r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424077" y="4539045"/>
            <a:ext cx="4566899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2) Los beneficios de los objetos elaborados por los trabajadores serán destinados al pago de sus salarios</a:t>
            </a:r>
            <a:endParaRPr lang="es-ES" sz="1600" dirty="0"/>
          </a:p>
        </p:txBody>
      </p:sp>
      <p:sp>
        <p:nvSpPr>
          <p:cNvPr id="45" name="44 Flecha derecha"/>
          <p:cNvSpPr/>
          <p:nvPr/>
        </p:nvSpPr>
        <p:spPr>
          <a:xfrm>
            <a:off x="89959" y="3903065"/>
            <a:ext cx="331871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52" name="51 Flecha derecha"/>
          <p:cNvSpPr/>
          <p:nvPr/>
        </p:nvSpPr>
        <p:spPr>
          <a:xfrm>
            <a:off x="89957" y="4600555"/>
            <a:ext cx="331872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aphicFrame>
        <p:nvGraphicFramePr>
          <p:cNvPr id="53" name="52 Diagrama"/>
          <p:cNvGraphicFramePr/>
          <p:nvPr>
            <p:extLst>
              <p:ext uri="{D42A27DB-BD31-4B8C-83A1-F6EECF244321}">
                <p14:modId xmlns:p14="http://schemas.microsoft.com/office/powerpoint/2010/main" val="3520545583"/>
              </p:ext>
            </p:extLst>
          </p:nvPr>
        </p:nvGraphicFramePr>
        <p:xfrm>
          <a:off x="5148064" y="692231"/>
          <a:ext cx="3888432" cy="538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546944528"/>
              </p:ext>
            </p:extLst>
          </p:nvPr>
        </p:nvGraphicFramePr>
        <p:xfrm>
          <a:off x="183177" y="764704"/>
          <a:ext cx="4848200" cy="1913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9" name="18 Rectángulo"/>
          <p:cNvSpPr/>
          <p:nvPr/>
        </p:nvSpPr>
        <p:spPr>
          <a:xfrm>
            <a:off x="421829" y="5234094"/>
            <a:ext cx="4566899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3) El resto de salarios que se deban tendrán preferencia sobre cualquier otro crédito o deuda</a:t>
            </a:r>
            <a:endParaRPr lang="es-ES" sz="1600" dirty="0"/>
          </a:p>
        </p:txBody>
      </p:sp>
      <p:sp>
        <p:nvSpPr>
          <p:cNvPr id="20" name="19 Flecha derecha"/>
          <p:cNvSpPr/>
          <p:nvPr/>
        </p:nvSpPr>
        <p:spPr>
          <a:xfrm>
            <a:off x="67889" y="5310391"/>
            <a:ext cx="331872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90792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997186" y="692696"/>
            <a:ext cx="51733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Estructura de la nómina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nómina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26 Diagrama"/>
          <p:cNvGraphicFramePr/>
          <p:nvPr>
            <p:extLst>
              <p:ext uri="{D42A27DB-BD31-4B8C-83A1-F6EECF244321}">
                <p14:modId xmlns:p14="http://schemas.microsoft.com/office/powerpoint/2010/main" val="1835601642"/>
              </p:ext>
            </p:extLst>
          </p:nvPr>
        </p:nvGraphicFramePr>
        <p:xfrm>
          <a:off x="509158" y="1223997"/>
          <a:ext cx="8082303" cy="466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</TotalTime>
  <Words>2024</Words>
  <Application>Microsoft Office PowerPoint</Application>
  <PresentationFormat>Presentación en pantalla (4:3)</PresentationFormat>
  <Paragraphs>342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467</cp:revision>
  <dcterms:created xsi:type="dcterms:W3CDTF">2013-09-12T06:29:10Z</dcterms:created>
  <dcterms:modified xsi:type="dcterms:W3CDTF">2020-09-08T10:28:29Z</dcterms:modified>
</cp:coreProperties>
</file>