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276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03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86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10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899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74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3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0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69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89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92C2-8ED9-4817-B112-35C9A9B39C24}" type="datetimeFigureOut">
              <a:rPr lang="es-CO" smtClean="0"/>
              <a:t>12/09/2016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5568-9D30-4868-92F7-767E6B2F56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70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Comandos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mtClean="0"/>
              <a:t>Github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94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Tabla de contenido	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Tabla de contenido</a:t>
            </a:r>
          </a:p>
          <a:p>
            <a:r>
              <a:rPr lang="es-CO" dirty="0" smtClean="0"/>
              <a:t>1</a:t>
            </a:r>
          </a:p>
          <a:p>
            <a:r>
              <a:rPr lang="es-CO" dirty="0" smtClean="0"/>
              <a:t>2</a:t>
            </a:r>
          </a:p>
          <a:p>
            <a:r>
              <a:rPr lang="es-CO" smtClean="0"/>
              <a:t>3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385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Comandos</vt:lpstr>
      <vt:lpstr>Tabla de contenido </vt:lpstr>
    </vt:vector>
  </TitlesOfParts>
  <Company>Institucion Universitaria Colegio Mayor del Cauca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</dc:title>
  <dc:creator>gabo</dc:creator>
  <cp:lastModifiedBy>gabo</cp:lastModifiedBy>
  <cp:revision>2</cp:revision>
  <dcterms:created xsi:type="dcterms:W3CDTF">2016-09-12T05:42:23Z</dcterms:created>
  <dcterms:modified xsi:type="dcterms:W3CDTF">2016-09-12T05:43:56Z</dcterms:modified>
</cp:coreProperties>
</file>