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embeddedFontLst>
    <p:embeddedFont>
      <p:font typeface="Ubuntu" panose="020B0604020202020204" pitchFamily="34" charset="0"/>
      <p:regular r:id="rId6"/>
      <p:bold r:id="rId7"/>
      <p:italic r:id="rId8"/>
      <p:boldItalic r:id="rId9"/>
    </p:embeddedFont>
    <p:embeddedFont>
      <p:font typeface="Ubuntu Light" panose="020B0304030602030204" pitchFamily="34" charset="0"/>
      <p:regular r:id="rId10"/>
      <p:bold r:id="rId11"/>
      <p:italic r:id="rId12"/>
      <p:boldItalic r:id="rId13"/>
    </p:embeddedFont>
    <p:embeddedFont>
      <p:font typeface="Ubuntu Medium" panose="020B0604030602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DBB7C8-2187-4EC6-8D25-09FD53390AA1}">
  <a:tblStyle styleId="{18DBB7C8-2187-4EC6-8D25-09FD53390A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957f000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957f000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957f0009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957f0009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43258" y="456741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43258" y="456741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-39375" y="-32400"/>
            <a:ext cx="9247500" cy="8970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6"/>
          <p:cNvSpPr/>
          <p:nvPr/>
        </p:nvSpPr>
        <p:spPr>
          <a:xfrm>
            <a:off x="-39375" y="-32400"/>
            <a:ext cx="548700" cy="5154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43258" y="456741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143000" y="198315"/>
            <a:ext cx="76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130975" y="241718"/>
            <a:ext cx="869100" cy="7956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25" y="285053"/>
            <a:ext cx="714601" cy="709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43258" y="456741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43258" y="456741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443258" y="456741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43258" y="456741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43258" y="456741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43258" y="456741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8443258" y="456741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43258" y="456741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43258" y="456741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pepigarcia@usp.br" TargetMode="External"/><Relationship Id="rId5" Type="http://schemas.openxmlformats.org/officeDocument/2006/relationships/hyperlink" Target="mailto:joaogcampos@usp.br" TargetMode="External"/><Relationship Id="rId4" Type="http://schemas.openxmlformats.org/officeDocument/2006/relationships/hyperlink" Target="mailto:jaime.sichman@usp.b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/>
        </p:nvSpPr>
        <p:spPr>
          <a:xfrm>
            <a:off x="332850" y="685283"/>
            <a:ext cx="1307400" cy="76620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/>
              <a:t>🤖 📰</a:t>
            </a:r>
            <a:endParaRPr sz="3800"/>
          </a:p>
        </p:txBody>
      </p:sp>
      <p:sp>
        <p:nvSpPr>
          <p:cNvPr id="104" name="Google Shape;104;p25"/>
          <p:cNvSpPr/>
          <p:nvPr/>
        </p:nvSpPr>
        <p:spPr>
          <a:xfrm>
            <a:off x="365750" y="-126135"/>
            <a:ext cx="1805700" cy="53397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5"/>
          <p:cNvSpPr/>
          <p:nvPr/>
        </p:nvSpPr>
        <p:spPr>
          <a:xfrm>
            <a:off x="-72200" y="1109633"/>
            <a:ext cx="9300300" cy="19293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5"/>
          <p:cNvSpPr txBox="1"/>
          <p:nvPr/>
        </p:nvSpPr>
        <p:spPr>
          <a:xfrm>
            <a:off x="2008475" y="1242697"/>
            <a:ext cx="70059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pt-BR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27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2420725" y="2178248"/>
            <a:ext cx="66240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>
                <a:solidFill>
                  <a:srgbClr val="ABECE7"/>
                </a:solidFill>
                <a:latin typeface="Ubuntu"/>
                <a:ea typeface="Ubuntu"/>
                <a:cs typeface="Ubuntu"/>
                <a:sym typeface="Ubuntu"/>
              </a:rPr>
              <a:t>D10 - Projeto Final</a:t>
            </a:r>
            <a:endParaRPr sz="2100" b="1">
              <a:solidFill>
                <a:srgbClr val="ABECE7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i="1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2º Oferecimento NOV/DEZ 2022</a:t>
            </a:r>
            <a:endParaRPr sz="1900" i="1">
              <a:solidFill>
                <a:srgbClr val="ABECE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08" name="Google Shape;108;p25"/>
          <p:cNvSpPr txBox="1"/>
          <p:nvPr/>
        </p:nvSpPr>
        <p:spPr>
          <a:xfrm>
            <a:off x="6897475" y="4726350"/>
            <a:ext cx="2116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 Medium"/>
                <a:ea typeface="Ubuntu Medium"/>
                <a:cs typeface="Ubuntu Medium"/>
                <a:sym typeface="Ubuntu Medium"/>
              </a:rPr>
              <a:t>Novembro de 2022</a:t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09" name="Google Shape;109;p25"/>
          <p:cNvSpPr/>
          <p:nvPr/>
        </p:nvSpPr>
        <p:spPr>
          <a:xfrm>
            <a:off x="132725" y="393075"/>
            <a:ext cx="1805700" cy="15264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4" y="499770"/>
            <a:ext cx="1751222" cy="131292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" name="Google Shape;111;p25"/>
          <p:cNvGraphicFramePr/>
          <p:nvPr/>
        </p:nvGraphicFramePr>
        <p:xfrm>
          <a:off x="2177400" y="3368588"/>
          <a:ext cx="6699650" cy="1080601"/>
        </p:xfrm>
        <a:graphic>
          <a:graphicData uri="http://schemas.openxmlformats.org/drawingml/2006/table">
            <a:tbl>
              <a:tblPr>
                <a:noFill/>
                <a:tableStyleId>{18DBB7C8-2187-4EC6-8D25-09FD53390AA1}</a:tableStyleId>
              </a:tblPr>
              <a:tblGrid>
                <a:gridCol w="212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Professores</a:t>
                      </a:r>
                      <a:r>
                        <a:rPr lang="pt-BR" sz="1400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:</a:t>
                      </a:r>
                      <a:endParaRPr sz="1400"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400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Monitores:</a:t>
                      </a:r>
                      <a:endParaRPr sz="1400">
                        <a:solidFill>
                          <a:schemeClr val="dk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chemeClr val="dk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Prof. Dr. J</a:t>
                      </a:r>
                      <a:r>
                        <a:rPr lang="pt-BR">
                          <a:solidFill>
                            <a:schemeClr val="dk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oão Batista</a:t>
                      </a:r>
                      <a:endParaRPr sz="1400">
                        <a:solidFill>
                          <a:schemeClr val="dk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chemeClr val="dk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Prof. Dr. </a:t>
                      </a:r>
                      <a:r>
                        <a:rPr lang="pt-BR">
                          <a:solidFill>
                            <a:schemeClr val="dk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Paulo Cugnasca</a:t>
                      </a:r>
                      <a:endParaRPr sz="1400">
                        <a:solidFill>
                          <a:schemeClr val="dk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chemeClr val="dk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João Campos</a:t>
                      </a:r>
                      <a:endParaRPr sz="1400">
                        <a:solidFill>
                          <a:schemeClr val="dk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Marcos D. Nascimento</a:t>
                      </a:r>
                      <a:endParaRPr sz="1400">
                        <a:solidFill>
                          <a:schemeClr val="dk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400" i="1">
                          <a:solidFill>
                            <a:srgbClr val="00707E"/>
                          </a:solidFill>
                          <a:uFill>
                            <a:noFill/>
                          </a:uFill>
                          <a:latin typeface="Ubuntu Light"/>
                          <a:ea typeface="Ubuntu Light"/>
                          <a:cs typeface="Ubuntu Light"/>
                          <a:sym typeface="Ubuntu Light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</a:t>
                      </a:r>
                      <a:r>
                        <a:rPr lang="pt-BR" i="1">
                          <a:solidFill>
                            <a:srgbClr val="00707E"/>
                          </a:solidFill>
                          <a:uFill>
                            <a:noFill/>
                          </a:uFill>
                          <a:latin typeface="Ubuntu Light"/>
                          <a:ea typeface="Ubuntu Light"/>
                          <a:cs typeface="Ubuntu Light"/>
                          <a:sym typeface="Ubuntu Light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oaocamargo</a:t>
                      </a:r>
                      <a:r>
                        <a:rPr lang="pt-BR" sz="1400" i="1">
                          <a:solidFill>
                            <a:srgbClr val="00707E"/>
                          </a:solidFill>
                          <a:uFill>
                            <a:noFill/>
                          </a:uFill>
                          <a:latin typeface="Ubuntu Light"/>
                          <a:ea typeface="Ubuntu Light"/>
                          <a:cs typeface="Ubuntu Light"/>
                          <a:sym typeface="Ubuntu Light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@usp.br</a:t>
                      </a:r>
                      <a:endParaRPr sz="1400" i="1">
                        <a:solidFill>
                          <a:srgbClr val="00707E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pt-BR" i="1">
                          <a:solidFill>
                            <a:srgbClr val="00707E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cugnasca@usp.br</a:t>
                      </a:r>
                      <a:endParaRPr sz="1400" i="1">
                        <a:solidFill>
                          <a:srgbClr val="00707E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400" i="1">
                          <a:solidFill>
                            <a:srgbClr val="00707E"/>
                          </a:solidFill>
                          <a:uFill>
                            <a:noFill/>
                          </a:uFill>
                          <a:latin typeface="Ubuntu Light"/>
                          <a:ea typeface="Ubuntu Light"/>
                          <a:cs typeface="Ubuntu Light"/>
                          <a:sym typeface="Ubuntu Light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joaogcampos@usp.br</a:t>
                      </a:r>
                      <a:endParaRPr sz="1400" i="1">
                        <a:solidFill>
                          <a:srgbClr val="00707E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pt-BR" i="1">
                          <a:solidFill>
                            <a:srgbClr val="00707E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marcos.devaner</a:t>
                      </a:r>
                      <a:r>
                        <a:rPr lang="pt-BR" sz="1400" i="1">
                          <a:solidFill>
                            <a:srgbClr val="00707E"/>
                          </a:solidFill>
                          <a:uFill>
                            <a:noFill/>
                          </a:uFill>
                          <a:latin typeface="Ubuntu Light"/>
                          <a:ea typeface="Ubuntu Light"/>
                          <a:cs typeface="Ubuntu Light"/>
                          <a:sym typeface="Ubuntu Light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@usp.br</a:t>
                      </a:r>
                      <a:endParaRPr sz="1400" i="1">
                        <a:solidFill>
                          <a:srgbClr val="00707E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82275" marB="8227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>
            <a:spLocks noGrp="1"/>
          </p:cNvSpPr>
          <p:nvPr>
            <p:ph type="title"/>
          </p:nvPr>
        </p:nvSpPr>
        <p:spPr>
          <a:xfrm>
            <a:off x="1143000" y="198315"/>
            <a:ext cx="76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 da Apresentação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Apresentação na tela (16:9)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Ubuntu Light</vt:lpstr>
      <vt:lpstr>Ubuntu</vt:lpstr>
      <vt:lpstr>Arial</vt:lpstr>
      <vt:lpstr>Ubuntu Medium</vt:lpstr>
      <vt:lpstr>Simple Light</vt:lpstr>
      <vt:lpstr>Simple Light</vt:lpstr>
      <vt:lpstr>Apresentação do PowerPoint</vt:lpstr>
      <vt:lpstr>Agenda da Apresentação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Marcos Devaner</cp:lastModifiedBy>
  <cp:revision>1</cp:revision>
  <dcterms:modified xsi:type="dcterms:W3CDTF">2022-11-16T23:42:23Z</dcterms:modified>
</cp:coreProperties>
</file>