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75" r:id="rId4"/>
    <p:sldId id="276" r:id="rId5"/>
    <p:sldId id="274" r:id="rId6"/>
  </p:sldIdLst>
  <p:sldSz cx="9144000" cy="5715000" type="screen16x10"/>
  <p:notesSz cx="6858000" cy="9144000"/>
  <p:embeddedFontLst>
    <p:embeddedFont>
      <p:font typeface="Ubuntu" panose="020B0604020202020204" charset="0"/>
      <p:regular r:id="rId8"/>
      <p:bold r:id="rId9"/>
      <p:italic r:id="rId10"/>
      <p:boldItalic r:id="rId11"/>
    </p:embeddedFont>
    <p:embeddedFont>
      <p:font typeface="Ubuntu Light" panose="020B0604020202020204" charset="0"/>
      <p:regular r:id="rId12"/>
      <p:bold r:id="rId13"/>
      <p:italic r:id="rId14"/>
      <p:boldItalic r:id="rId15"/>
    </p:embeddedFont>
    <p:embeddedFont>
      <p:font typeface="Ubuntu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93" y="5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6ae5156f_5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6ae5156f_5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64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98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6ae5156f_5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6ae5156f_5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11" name="Google Shape;11;p2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14750" y="2132650"/>
            <a:ext cx="1602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 idx="5"/>
          </p:nvPr>
        </p:nvSpPr>
        <p:spPr>
          <a:xfrm>
            <a:off x="6582425" y="3944675"/>
            <a:ext cx="23472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7186250" y="-193725"/>
            <a:ext cx="16338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78150" y="742950"/>
            <a:ext cx="9300300" cy="35244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057151" y="262063"/>
            <a:ext cx="934804" cy="950938"/>
            <a:chOff x="8283050" y="595125"/>
            <a:chExt cx="869100" cy="884100"/>
          </a:xfrm>
        </p:grpSpPr>
        <p:sp>
          <p:nvSpPr>
            <p:cNvPr id="77" name="Google Shape;77;p9"/>
            <p:cNvSpPr/>
            <p:nvPr/>
          </p:nvSpPr>
          <p:spPr>
            <a:xfrm>
              <a:off x="8283050" y="59512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0600" y="64327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Básico (sem plano de fundo)">
  <p:cSld name="CUSTOM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1000275"/>
            <a:ext cx="8520600" cy="18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23950" y="3219450"/>
            <a:ext cx="67437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- Básico (sem plano de fundo)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Programação avançada em C#</a:t>
            </a:r>
            <a:r>
              <a:rPr lang="en" dirty="0"/>
              <a:t> – </a:t>
            </a:r>
            <a:r>
              <a:rPr lang="pt-BR" dirty="0"/>
              <a:t>Programação Paralela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Capacitação Tecnológica em Engenharia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e Desenvolvimento de Software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Saulo Santos [ITuring]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Junho de 2022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/>
          </p:nvPr>
        </p:nvSpPr>
        <p:spPr>
          <a:xfrm>
            <a:off x="6430537" y="3944675"/>
            <a:ext cx="2499088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saulo.macedosantos@gmail.com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600" dirty="0"/>
              <a:t>Forma de computação em que vários cálculos são realizados simultaneamente.</a:t>
            </a:r>
          </a:p>
          <a:p>
            <a:endParaRPr lang="pt-BR" sz="1600" dirty="0"/>
          </a:p>
          <a:p>
            <a:r>
              <a:rPr lang="pt-BR" sz="1600" dirty="0"/>
              <a:t>Divisão de grandes problemas em problemas menores.</a:t>
            </a:r>
          </a:p>
          <a:p>
            <a:endParaRPr lang="pt-BR" sz="1600" dirty="0"/>
          </a:p>
          <a:p>
            <a:r>
              <a:rPr lang="pt-BR" sz="1600" dirty="0"/>
              <a:t>Um processador pode executar um processo a cada instante, sendo que em um sistema multitarefa, processos se alternam no uso do processador. Logo: N processadores podem executar N processos ao mesmo tempo</a:t>
            </a:r>
            <a:br>
              <a:rPr lang="pt-BR" sz="1600" dirty="0"/>
            </a:br>
            <a:endParaRPr lang="pt-BR" sz="1200" dirty="0"/>
          </a:p>
          <a:p>
            <a:pPr lvl="0"/>
            <a:r>
              <a:rPr lang="pt-BR" sz="1600" dirty="0"/>
              <a:t>Benefícios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pt-BR" sz="1200" dirty="0"/>
              <a:t>Quando usar e quando não usar</a:t>
            </a:r>
          </a:p>
          <a:p>
            <a:endParaRPr lang="pt-BR"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Sequência</a:t>
            </a:r>
            <a:br>
              <a:rPr lang="pt-BR" sz="1600" dirty="0"/>
            </a:br>
            <a:r>
              <a:rPr lang="pt-BR" sz="1600" dirty="0"/>
              <a:t>Execução em fila, um processo seguido do outro.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sz="1600" dirty="0"/>
          </a:p>
          <a:p>
            <a:r>
              <a:rPr lang="pt-BR" sz="1600" dirty="0"/>
              <a:t>Concorrência</a:t>
            </a:r>
            <a:br>
              <a:rPr lang="pt-BR" sz="1600" dirty="0"/>
            </a:br>
            <a:r>
              <a:rPr lang="pt-BR" sz="1600" dirty="0"/>
              <a:t>Execução associada ao modelo de um servidor atendendo a vários clientes, não necessariamente de forma paralela.</a:t>
            </a:r>
          </a:p>
          <a:p>
            <a:endParaRPr lang="pt-BR" sz="1600" dirty="0"/>
          </a:p>
          <a:p>
            <a:r>
              <a:rPr lang="en-US" sz="1600" dirty="0"/>
              <a:t>Tasks</a:t>
            </a:r>
            <a:br>
              <a:rPr lang="en-US" sz="1600" dirty="0"/>
            </a:br>
            <a:r>
              <a:rPr lang="en-US" sz="1600" dirty="0"/>
              <a:t>Uma </a:t>
            </a:r>
            <a:r>
              <a:rPr lang="pt-BR" sz="1600" dirty="0"/>
              <a:t>tarefa</a:t>
            </a:r>
            <a:r>
              <a:rPr lang="en-US" sz="1600" dirty="0"/>
              <a:t> </a:t>
            </a:r>
            <a:r>
              <a:rPr lang="pt-BR" sz="1600" dirty="0"/>
              <a:t>ou</a:t>
            </a:r>
            <a:r>
              <a:rPr lang="en-US" sz="1600" dirty="0"/>
              <a:t> </a:t>
            </a:r>
            <a:r>
              <a:rPr lang="pt-BR" sz="1600" dirty="0"/>
              <a:t>unidade</a:t>
            </a:r>
            <a:r>
              <a:rPr lang="en-US" sz="1600" dirty="0"/>
              <a:t> de </a:t>
            </a:r>
            <a:r>
              <a:rPr lang="pt-BR" sz="1600" dirty="0"/>
              <a:t>trabalho</a:t>
            </a:r>
            <a:r>
              <a:rPr lang="en-US" sz="1600" dirty="0"/>
              <a:t> a ser </a:t>
            </a:r>
            <a:r>
              <a:rPr lang="pt-BR" sz="1600" dirty="0"/>
              <a:t>executada</a:t>
            </a:r>
            <a:r>
              <a:rPr lang="en-US" sz="1600" dirty="0"/>
              <a:t>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Threads</a:t>
            </a:r>
            <a:br>
              <a:rPr lang="pt-BR" sz="1600" dirty="0"/>
            </a:br>
            <a:r>
              <a:rPr lang="pt-BR" sz="1600" dirty="0"/>
              <a:t>Tarefa que um determinado programa realiza.</a:t>
            </a:r>
          </a:p>
          <a:p>
            <a:endParaRPr lang="pt-BR" sz="1600" dirty="0"/>
          </a:p>
          <a:p>
            <a:r>
              <a:rPr lang="pt-BR" sz="1600" dirty="0"/>
              <a:t>Multithread</a:t>
            </a:r>
            <a:br>
              <a:rPr lang="pt-BR" sz="1600" dirty="0"/>
            </a:br>
            <a:r>
              <a:rPr lang="pt-BR" sz="1600" dirty="0"/>
              <a:t>Capacidade de uma unidade de processamento executar vários processos simultaneamente.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Paralelismo</a:t>
            </a:r>
            <a:br>
              <a:rPr lang="pt-BR" sz="1600" dirty="0"/>
            </a:br>
            <a:r>
              <a:rPr lang="pt-BR" sz="1600" dirty="0"/>
              <a:t>Execução associada ao modelo de vários servidores atendendo a vários clientes ao mesmo tempo.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76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600" dirty="0"/>
              <a:t>Parallel.Invoke</a:t>
            </a:r>
            <a:br>
              <a:rPr lang="pt-BR" sz="1600" dirty="0"/>
            </a:br>
            <a:r>
              <a:rPr lang="pt-BR" sz="1600" dirty="0"/>
              <a:t>Faz a chamada de mais de uma ação paralelamente</a:t>
            </a:r>
          </a:p>
          <a:p>
            <a:endParaRPr lang="pt-BR" sz="1600" dirty="0"/>
          </a:p>
          <a:p>
            <a:r>
              <a:rPr lang="pt-BR" sz="1600" dirty="0"/>
              <a:t>Parallel.For</a:t>
            </a:r>
            <a:br>
              <a:rPr lang="pt-BR" sz="1600" dirty="0"/>
            </a:br>
            <a:r>
              <a:rPr lang="pt-BR" sz="1600" dirty="0"/>
              <a:t>Executa uma determinada ação para cada item de uma lista. Utilizado quando se sabe o número de itens da lista.</a:t>
            </a:r>
            <a:endParaRPr lang="pt-BR" sz="2000" dirty="0"/>
          </a:p>
          <a:p>
            <a:endParaRPr lang="pt-BR" sz="1600" dirty="0"/>
          </a:p>
          <a:p>
            <a:r>
              <a:rPr lang="pt-BR" sz="1600" dirty="0"/>
              <a:t>Parallel.ForEach</a:t>
            </a:r>
            <a:br>
              <a:rPr lang="pt-BR" sz="1600" dirty="0"/>
            </a:br>
            <a:r>
              <a:rPr lang="pt-BR" sz="1600" dirty="0"/>
              <a:t>Executa uma determinada ação para cada item de uma lista. Utilizado quando </a:t>
            </a:r>
            <a:r>
              <a:rPr lang="pt-BR" sz="1600" b="1" dirty="0"/>
              <a:t>não</a:t>
            </a:r>
            <a:r>
              <a:rPr lang="pt-BR" sz="1600" dirty="0"/>
              <a:t> se sabe o número de itens da lista.</a:t>
            </a: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/>
              <a:t>Task Parallel Library (TPL)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9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TEDS">
  <a:themeElements>
    <a:clrScheme name="Simple Light">
      <a:dk1>
        <a:srgbClr val="1F3845"/>
      </a:dk1>
      <a:lt1>
        <a:srgbClr val="FFFFFF"/>
      </a:lt1>
      <a:dk2>
        <a:srgbClr val="595959"/>
      </a:dk2>
      <a:lt2>
        <a:srgbClr val="EEEEEE"/>
      </a:lt2>
      <a:accent1>
        <a:srgbClr val="00707E"/>
      </a:accent1>
      <a:accent2>
        <a:srgbClr val="50E3C2"/>
      </a:accent2>
      <a:accent3>
        <a:srgbClr val="ABECE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255</Words>
  <Application>Microsoft Office PowerPoint</Application>
  <PresentationFormat>Apresentação na tela (16:10)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Ubuntu Light</vt:lpstr>
      <vt:lpstr>Arial</vt:lpstr>
      <vt:lpstr>Ubuntu</vt:lpstr>
      <vt:lpstr>Ubuntu Medium</vt:lpstr>
      <vt:lpstr>CTEDS</vt:lpstr>
      <vt:lpstr>Capacitação Tecnológica em Engenharia e Desenvolvimento de Software</vt:lpstr>
      <vt:lpstr>Contexto</vt:lpstr>
      <vt:lpstr>Conceitos</vt:lpstr>
      <vt:lpstr>Task Parallel Library (TPL)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Capacitação Tecnológica em Engenharia e Desenvolvimento de Software</dc:title>
  <dc:creator>SENAI</dc:creator>
  <cp:lastModifiedBy>Saulo Macedo dos Santos</cp:lastModifiedBy>
  <cp:revision>23</cp:revision>
  <dcterms:modified xsi:type="dcterms:W3CDTF">2022-07-09T01:01:37Z</dcterms:modified>
</cp:coreProperties>
</file>