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75" r:id="rId6"/>
    <p:sldId id="274" r:id="rId7"/>
  </p:sldIdLst>
  <p:sldSz cx="9144000" cy="5715000" type="screen16x10"/>
  <p:notesSz cx="6858000" cy="9144000"/>
  <p:embeddedFontLst>
    <p:embeddedFont>
      <p:font typeface="Quattrocento Sans" panose="020B0502050000020003" pitchFamily="34" charset="0"/>
      <p:regular r:id="rId9"/>
      <p:bold r:id="rId10"/>
      <p:italic r:id="rId11"/>
      <p:boldItalic r:id="rId12"/>
    </p:embeddedFont>
    <p:embeddedFont>
      <p:font typeface="Ubuntu" panose="020B0504030602030204" pitchFamily="34" charset="0"/>
      <p:regular r:id="rId13"/>
      <p:bold r:id="rId14"/>
      <p:italic r:id="rId15"/>
      <p:boldItalic r:id="rId16"/>
    </p:embeddedFont>
    <p:embeddedFont>
      <p:font typeface="Ubuntu Light" panose="020B0304030602030204" pitchFamily="34" charset="0"/>
      <p:regular r:id="rId17"/>
      <p:bold r:id="rId18"/>
      <p:italic r:id="rId19"/>
      <p:boldItalic r:id="rId20"/>
    </p:embeddedFont>
    <p:embeddedFont>
      <p:font typeface="Ubuntu Medium" panose="020B0604030602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736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0d77147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0d77147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40d77147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40d77147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2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e341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ce341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Aula 01 – 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Leitura</a:t>
            </a: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 e 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escrita</a:t>
            </a: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 de 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arquivos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Introdução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Apresentação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Sobre o módulo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Cronograma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Ementa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Avaliação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Plataformas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Aulas e comunicação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Softwares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Compartilhamento de código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Leitura e escrita de arquivos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Objetivo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Programa - Cronograma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628950" y="1437850"/>
          <a:ext cx="4325000" cy="3680460"/>
        </p:xfrm>
        <a:graphic>
          <a:graphicData uri="http://schemas.openxmlformats.org/drawingml/2006/table">
            <a:tbl>
              <a:tblPr bandRow="1">
                <a:noFill/>
                <a:tableStyleId>{FE575FDF-9E0F-43E5-B85C-7E45E7FB24FD}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Junho</a:t>
                      </a:r>
                      <a:endParaRPr sz="10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ctr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20/06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21/06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22/06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23/06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24/06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Abertura</a:t>
                      </a:r>
                      <a:endParaRPr sz="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</a:t>
                      </a:r>
                      <a:endParaRPr sz="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</a:t>
                      </a:r>
                      <a:endParaRPr sz="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Julho</a:t>
                      </a:r>
                      <a:endParaRPr sz="10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27/06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28/06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29/06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30/06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04/07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05/07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06/07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07/07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08/07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19/07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20/07</a:t>
                      </a:r>
                      <a:endParaRPr sz="9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21/07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22/07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0" marR="0" marT="0" marB="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25/07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26/07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27/07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28/07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29/07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D2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D4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D2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3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Agosto</a:t>
                      </a:r>
                      <a:endParaRPr sz="10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02/08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03/08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04/08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05/08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D5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D4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D5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08/08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09/08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D5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D4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D5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19/08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D5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D6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22/08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23/08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25/08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26/08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D8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D6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D8</a:t>
                      </a:r>
                      <a:endParaRPr sz="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5421900" y="1437850"/>
            <a:ext cx="34104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 dirty="0">
                <a:solidFill>
                  <a:schemeClr val="dk1"/>
                </a:solidFill>
                <a:highlight>
                  <a:srgbClr val="D9E2F3"/>
                </a:highlight>
                <a:latin typeface="Ubuntu"/>
                <a:ea typeface="Ubuntu"/>
                <a:cs typeface="Ubuntu"/>
                <a:sym typeface="Ubuntu"/>
              </a:rPr>
              <a:t>D1</a:t>
            </a:r>
            <a: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Programação em C#</a:t>
            </a:r>
            <a:b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Willian França</a:t>
            </a:r>
            <a:endParaRPr sz="1200" i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 dirty="0">
                <a:solidFill>
                  <a:schemeClr val="dk1"/>
                </a:solidFill>
                <a:highlight>
                  <a:srgbClr val="9CC3E5"/>
                </a:highlight>
                <a:latin typeface="Ubuntu"/>
                <a:ea typeface="Ubuntu"/>
                <a:cs typeface="Ubuntu"/>
                <a:sym typeface="Ubuntu"/>
              </a:rPr>
              <a:t>D2</a:t>
            </a:r>
            <a: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Controle de versão</a:t>
            </a:r>
            <a:b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Bruno de Carvalho Albertini</a:t>
            </a:r>
            <a:endParaRPr sz="1200" i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 dirty="0">
                <a:solidFill>
                  <a:schemeClr val="dk1"/>
                </a:solidFill>
                <a:highlight>
                  <a:srgbClr val="8EAADB"/>
                </a:highlight>
                <a:latin typeface="Ubuntu"/>
                <a:ea typeface="Ubuntu"/>
                <a:cs typeface="Ubuntu"/>
                <a:sym typeface="Ubuntu"/>
              </a:rPr>
              <a:t>D3</a:t>
            </a:r>
            <a: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Programação Avançada em C#</a:t>
            </a:r>
            <a:b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Saulo Macedo Santos</a:t>
            </a:r>
            <a:endParaRPr sz="1200" i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 dirty="0">
                <a:solidFill>
                  <a:schemeClr val="dk1"/>
                </a:solidFill>
                <a:highlight>
                  <a:srgbClr val="FFF2CC"/>
                </a:highlight>
                <a:latin typeface="Ubuntu"/>
                <a:ea typeface="Ubuntu"/>
                <a:cs typeface="Ubuntu"/>
                <a:sym typeface="Ubuntu"/>
              </a:rPr>
              <a:t>D4</a:t>
            </a:r>
            <a: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Introdução à computação em nuvem</a:t>
            </a:r>
            <a:b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João Paulo Aragão Pereira</a:t>
            </a:r>
            <a:endParaRPr sz="1200" i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 dirty="0">
                <a:solidFill>
                  <a:schemeClr val="dk1"/>
                </a:solidFill>
                <a:highlight>
                  <a:srgbClr val="C5E0B3"/>
                </a:highlight>
                <a:latin typeface="Ubuntu"/>
                <a:ea typeface="Ubuntu"/>
                <a:cs typeface="Ubuntu"/>
                <a:sym typeface="Ubuntu"/>
              </a:rPr>
              <a:t>D5</a:t>
            </a:r>
            <a: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Metodologias Ágeis para desenvolvimento de SW</a:t>
            </a:r>
            <a:b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Carla Silva Rocha Aguiar</a:t>
            </a:r>
            <a:endParaRPr sz="1200" i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 dirty="0">
                <a:solidFill>
                  <a:schemeClr val="dk1"/>
                </a:solidFill>
                <a:highlight>
                  <a:srgbClr val="FFCCFF"/>
                </a:highlight>
                <a:latin typeface="Ubuntu"/>
                <a:ea typeface="Ubuntu"/>
                <a:cs typeface="Ubuntu"/>
                <a:sym typeface="Ubuntu"/>
              </a:rPr>
              <a:t>D6</a:t>
            </a:r>
            <a: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Experiência do usuário</a:t>
            </a:r>
            <a:b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Lucia Vilela Leite Filgueiras</a:t>
            </a:r>
            <a:endParaRPr sz="1200" i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 dirty="0">
                <a:solidFill>
                  <a:schemeClr val="dk1"/>
                </a:solidFill>
                <a:highlight>
                  <a:srgbClr val="538135"/>
                </a:highlight>
                <a:latin typeface="Ubuntu"/>
                <a:ea typeface="Ubuntu"/>
                <a:cs typeface="Ubuntu"/>
                <a:sym typeface="Ubuntu"/>
              </a:rPr>
              <a:t>D8</a:t>
            </a:r>
            <a: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Introdução à Devops</a:t>
            </a:r>
            <a:b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Saulo Macedo Santos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 - Cronograma </a:t>
            </a:r>
            <a:r>
              <a:rPr lang="en" i="1"/>
              <a:t>(cont.)</a:t>
            </a:r>
            <a:endParaRPr i="1"/>
          </a:p>
        </p:txBody>
      </p:sp>
      <p:sp>
        <p:nvSpPr>
          <p:cNvPr id="112" name="Google Shape;112;p20"/>
          <p:cNvSpPr txBox="1"/>
          <p:nvPr/>
        </p:nvSpPr>
        <p:spPr>
          <a:xfrm>
            <a:off x="5421900" y="1437850"/>
            <a:ext cx="3410400" cy="29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FFCCFF"/>
                </a:highlight>
                <a:latin typeface="Ubuntu"/>
                <a:ea typeface="Ubuntu"/>
                <a:cs typeface="Ubuntu"/>
                <a:sym typeface="Ubuntu"/>
              </a:rPr>
              <a:t>D6</a:t>
            </a:r>
            <a: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Experiência do usuário</a:t>
            </a:r>
            <a:b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Lucia Vilela Leite Filgueiras</a:t>
            </a:r>
            <a:endParaRPr sz="1200" i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ACB9CA"/>
                </a:highlight>
                <a:latin typeface="Ubuntu"/>
                <a:ea typeface="Ubuntu"/>
                <a:cs typeface="Ubuntu"/>
                <a:sym typeface="Ubuntu"/>
              </a:rPr>
              <a:t>D7</a:t>
            </a:r>
            <a: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Desenvolvimento de interface do usuário</a:t>
            </a:r>
            <a:b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Saulo Macedo Santos</a:t>
            </a:r>
            <a:endParaRPr sz="1200" i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538135"/>
                </a:highlight>
                <a:latin typeface="Ubuntu"/>
                <a:ea typeface="Ubuntu"/>
                <a:cs typeface="Ubuntu"/>
                <a:sym typeface="Ubuntu"/>
              </a:rPr>
              <a:t>D8</a:t>
            </a:r>
            <a: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Introdução à Devops</a:t>
            </a:r>
            <a:b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Saulo Macedo Santos</a:t>
            </a:r>
            <a:endParaRPr sz="1200" i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F7CBAC"/>
                </a:highlight>
                <a:latin typeface="Ubuntu"/>
                <a:ea typeface="Ubuntu"/>
                <a:cs typeface="Ubuntu"/>
                <a:sym typeface="Ubuntu"/>
              </a:rPr>
              <a:t>D9</a:t>
            </a:r>
            <a: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Programação segura</a:t>
            </a:r>
            <a:b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Marco Antônio Simplício Junior</a:t>
            </a:r>
            <a:endParaRPr sz="1200" i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Ubuntu"/>
              <a:buChar char="●"/>
            </a:pPr>
            <a:r>
              <a:rPr lang="en" sz="1200" b="1">
                <a:solidFill>
                  <a:schemeClr val="dk1"/>
                </a:solidFill>
                <a:highlight>
                  <a:srgbClr val="D9D9D9"/>
                </a:highlight>
                <a:latin typeface="Ubuntu"/>
                <a:ea typeface="Ubuntu"/>
                <a:cs typeface="Ubuntu"/>
                <a:sym typeface="Ubuntu"/>
              </a:rPr>
              <a:t>D10</a:t>
            </a:r>
            <a: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Projeto final</a:t>
            </a:r>
            <a:br>
              <a:rPr lang="en"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João Batista Camargo Junior</a:t>
            </a:r>
            <a:br>
              <a:rPr lang="en" sz="12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2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Paulo Sérgio Cugnasca</a:t>
            </a:r>
            <a:endParaRPr sz="1200"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585825" y="1437850"/>
          <a:ext cx="4325000" cy="3329940"/>
        </p:xfrm>
        <a:graphic>
          <a:graphicData uri="http://schemas.openxmlformats.org/drawingml/2006/table">
            <a:tbl>
              <a:tblPr bandRow="1">
                <a:noFill/>
                <a:tableStyleId>{FE575FDF-9E0F-43E5-B85C-7E45E7FB24FD}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6a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Setembro</a:t>
                      </a:r>
                      <a:endParaRPr sz="10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ctr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29/08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31/08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01/09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02/09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D8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D6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D8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38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05/09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06/09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07/09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08/09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09/09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Feriado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-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D9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D10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D7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19/09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21/09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22/09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23/09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D9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D10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D7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26/09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27/09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28/09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29/09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30/09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D9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D10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D7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Outubro</a:t>
                      </a:r>
                      <a:endParaRPr sz="10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03/10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04/10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05/10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06/10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07/10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D9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D10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D9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Feriado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19/10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21/10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25/10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26/10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27/10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28/10</a:t>
                      </a: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Feriado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28575" marR="28575" marT="19050" marB="19050" anchor="b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Ementa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Programação avançada em C#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Leitura e escrita de arquivos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Acessando um banco de dados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Programação paralela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Signing e deploying assemblies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.NET Core, .NET Standard e .NET Framework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Visão geral de Design Patterns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28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/>
              <a:t>Obrigado!</a:t>
            </a:r>
            <a:endParaRPr sz="2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/>
              <a:t>Dúvidas?</a:t>
            </a:r>
            <a:endParaRPr sz="2400"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389</Words>
  <Application>Microsoft Office PowerPoint</Application>
  <PresentationFormat>Apresentação na tela (16:10)</PresentationFormat>
  <Paragraphs>211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Ubuntu Medium</vt:lpstr>
      <vt:lpstr>Arial</vt:lpstr>
      <vt:lpstr>Quattrocento Sans</vt:lpstr>
      <vt:lpstr>Ubuntu</vt:lpstr>
      <vt:lpstr>Ubuntu Light</vt:lpstr>
      <vt:lpstr>Simple Light</vt:lpstr>
      <vt:lpstr>Apresentação do PowerPoint</vt:lpstr>
      <vt:lpstr>Agenda</vt:lpstr>
      <vt:lpstr>Programa - Cronograma</vt:lpstr>
      <vt:lpstr>Programa - Cronograma (cont.)</vt:lpstr>
      <vt:lpstr>Ementa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9</cp:revision>
  <dcterms:modified xsi:type="dcterms:W3CDTF">2022-07-18T00:32:20Z</dcterms:modified>
</cp:coreProperties>
</file>