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9D51A-B318-792F-DCEC-BBE88DEB6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9C30E8-974F-08A8-AF10-28FE3B5CF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3FE49-73C5-B647-D341-E0A619CD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7E2AC5-7BA4-1463-D914-2F69A4C1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578A78-401A-C2A0-1DF6-E2280CB1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44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9B643-3207-9B21-C826-8FFBB536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C8FDF8-4B24-D4D1-0477-820F09D54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1E106-6C45-5392-668E-AC7EE069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9FD228-B3BB-2954-06E1-425B7434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2172C-BF8A-B019-C1B1-279E359E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812BF8-7002-B47C-6977-40D0173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6B946B-40F1-7A48-04DF-213BBCB9F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79492-EA08-CB7A-966A-280F3335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3CCCC-BB7F-ED6D-03B1-1E9F9793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27DA8-1C82-72DC-DAC4-F4F66F44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38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443800" y="913710"/>
            <a:ext cx="1743200" cy="102168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60"/>
              <a:t>🤖 📰</a:t>
            </a:r>
            <a:endParaRPr sz="4560"/>
          </a:p>
        </p:txBody>
      </p:sp>
      <p:sp>
        <p:nvSpPr>
          <p:cNvPr id="11" name="Google Shape;11;p2"/>
          <p:cNvSpPr/>
          <p:nvPr/>
        </p:nvSpPr>
        <p:spPr>
          <a:xfrm>
            <a:off x="487667" y="-168180"/>
            <a:ext cx="2407600" cy="711972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/>
          </a:p>
        </p:txBody>
      </p:sp>
      <p:sp>
        <p:nvSpPr>
          <p:cNvPr id="12" name="Google Shape;12;p2"/>
          <p:cNvSpPr/>
          <p:nvPr/>
        </p:nvSpPr>
        <p:spPr>
          <a:xfrm>
            <a:off x="-96267" y="1479510"/>
            <a:ext cx="12400400" cy="257256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/>
          </a:p>
        </p:txBody>
      </p:sp>
      <p:sp>
        <p:nvSpPr>
          <p:cNvPr id="13" name="Google Shape;13;p2"/>
          <p:cNvSpPr txBox="1"/>
          <p:nvPr/>
        </p:nvSpPr>
        <p:spPr>
          <a:xfrm>
            <a:off x="419667" y="2559180"/>
            <a:ext cx="2137200" cy="14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6FFFD"/>
                </a:solidFill>
                <a:latin typeface="Ubuntu"/>
                <a:ea typeface="Ubuntu"/>
                <a:cs typeface="Ubuntu"/>
                <a:sym typeface="Ubuntu"/>
              </a:rPr>
              <a:t>CTEDS</a:t>
            </a:r>
            <a:endParaRPr sz="1200" b="1">
              <a:solidFill>
                <a:srgbClr val="F6FFFD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8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108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08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1080" b="1">
              <a:solidFill>
                <a:srgbClr val="ABECE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76967" y="524100"/>
            <a:ext cx="2407600" cy="203508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65" y="666360"/>
            <a:ext cx="2594403" cy="17505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267800" y="2914770"/>
            <a:ext cx="8832000" cy="960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2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6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267800" y="1698690"/>
            <a:ext cx="8832000" cy="1216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4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 idx="2"/>
          </p:nvPr>
        </p:nvSpPr>
        <p:spPr>
          <a:xfrm>
            <a:off x="3063800" y="4733610"/>
            <a:ext cx="2450400" cy="1021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 idx="3"/>
          </p:nvPr>
        </p:nvSpPr>
        <p:spPr>
          <a:xfrm>
            <a:off x="5514200" y="4733610"/>
            <a:ext cx="3262400" cy="1021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4"/>
          </p:nvPr>
        </p:nvSpPr>
        <p:spPr>
          <a:xfrm>
            <a:off x="8343900" y="6207840"/>
            <a:ext cx="3562400" cy="388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920"/>
              </a:spcBef>
              <a:spcAft>
                <a:spcPts val="192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 idx="5"/>
          </p:nvPr>
        </p:nvSpPr>
        <p:spPr>
          <a:xfrm>
            <a:off x="8776567" y="4733610"/>
            <a:ext cx="3129600" cy="1021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609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112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 - Básico (sem plano de fundo)">
  <p:cSld name="Título e Subtítulo - Básico (sem plano de fundo)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415600" y="1200330"/>
            <a:ext cx="11360800" cy="2228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84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1498600" y="3863340"/>
            <a:ext cx="8991600" cy="17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920"/>
              </a:spcBef>
              <a:spcAft>
                <a:spcPts val="192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12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- Básico (sem plano de fundo)">
  <p:cSld name="Título e texto - Básico (sem plano de fundo)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48640" lvl="0" indent="-41148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1097280" lvl="1" indent="-381000" rtl="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645920" lvl="2" indent="-381000" rtl="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2194560" lvl="3" indent="-381000" rtl="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743200" lvl="4" indent="-381000" rtl="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3291840" lvl="5" indent="-381000" rtl="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840480" lvl="6" indent="-381000" rtl="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4389120" lvl="7" indent="-381000" rtl="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937760" lvl="8" indent="-381000" rtl="0">
              <a:spcBef>
                <a:spcPts val="1920"/>
              </a:spcBef>
              <a:spcAft>
                <a:spcPts val="192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64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24768-AE4E-4971-9528-FE48F1FB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A4840A-3691-4BCC-BF57-F25C1D36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1F1B0-7983-43B2-856E-8EC3BDDD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78F6-A0FA-4D47-84F6-430C03135130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1C19A-146F-4082-8C80-07EC906F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0499A-4D4F-40C3-BBC3-7E16DB84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E58B-A1B7-4782-A9EC-510169AB7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971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86A9A-5A6C-4C10-8B00-14F651B8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E83977-7358-4AF7-89A3-4315588E2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E1969-05BE-4F0E-9563-F009C14B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78F6-A0FA-4D47-84F6-430C03135130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C9AB23-9CE0-4BAE-A352-49D67E11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5DAF2-C8D9-45CB-ADF2-9BDFDD21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E58B-A1B7-4782-A9EC-510169AB7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869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52500" y="-43200"/>
            <a:ext cx="12330000" cy="119592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-52500" y="-43200"/>
            <a:ext cx="731600" cy="68724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48640" lvl="0" indent="-41148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1097280" lvl="1" indent="-38100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645920" lvl="2" indent="-38100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2194560" lvl="3" indent="-38100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743200" lvl="4" indent="-38100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3291840" lvl="5" indent="-38100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840480" lvl="6" indent="-38100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4389120" lvl="7" indent="-381000">
              <a:spcBef>
                <a:spcPts val="192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937760" lvl="8" indent="-381000">
              <a:spcBef>
                <a:spcPts val="1920"/>
              </a:spcBef>
              <a:spcAft>
                <a:spcPts val="192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09728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097280">
                <a:buClr>
                  <a:srgbClr val="000000"/>
                </a:buClr>
              </a:pPr>
              <a:t>‹nº›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524000" y="264420"/>
            <a:ext cx="10252400" cy="76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74633" y="322290"/>
            <a:ext cx="1158800" cy="106092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701" y="380071"/>
            <a:ext cx="1058668" cy="945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802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87667" y="-168180"/>
            <a:ext cx="2407600" cy="711972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89667" y="1753740"/>
            <a:ext cx="2407600" cy="222876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-104200" y="2105400"/>
            <a:ext cx="12400400" cy="257256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89667" y="2297430"/>
            <a:ext cx="11799600" cy="2228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32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2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2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2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2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2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2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2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2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09728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097280">
                <a:buClr>
                  <a:srgbClr val="000000"/>
                </a:buClr>
              </a:pPr>
              <a:t>‹nº›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10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45B99-EF1B-E2E8-886C-D756AFBB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7708D-BDB8-BF06-9A4B-BCAB9192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68791B-154D-A646-7ED5-2BBEEDB2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DECCA-BCD0-D954-D536-F3522325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ED22A-97D0-319D-9525-E6464F7C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385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6096000" y="1005840"/>
            <a:ext cx="6181600" cy="592848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-52500" y="-43200"/>
            <a:ext cx="12330000" cy="140328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14000" y="154620"/>
            <a:ext cx="9846000" cy="1136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88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415600" y="1554480"/>
            <a:ext cx="5553600" cy="506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48640" lvl="0" indent="-39624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920"/>
            </a:lvl1pPr>
            <a:lvl2pPr marL="1097280" lvl="1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2pPr>
            <a:lvl3pPr marL="1645920" lvl="2" indent="-381000">
              <a:spcBef>
                <a:spcPts val="1920"/>
              </a:spcBef>
              <a:spcAft>
                <a:spcPts val="0"/>
              </a:spcAft>
              <a:buSzPts val="1400"/>
              <a:buChar char="■"/>
              <a:defRPr/>
            </a:lvl3pPr>
            <a:lvl4pPr marL="2194560" lvl="3" indent="-381000">
              <a:spcBef>
                <a:spcPts val="1920"/>
              </a:spcBef>
              <a:spcAft>
                <a:spcPts val="0"/>
              </a:spcAft>
              <a:buSzPts val="1400"/>
              <a:buChar char="●"/>
              <a:defRPr/>
            </a:lvl4pPr>
            <a:lvl5pPr marL="2743200" lvl="4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5pPr>
            <a:lvl6pPr marL="3291840" lvl="5" indent="-381000">
              <a:spcBef>
                <a:spcPts val="1920"/>
              </a:spcBef>
              <a:spcAft>
                <a:spcPts val="0"/>
              </a:spcAft>
              <a:buSzPts val="1400"/>
              <a:buChar char="■"/>
              <a:defRPr/>
            </a:lvl6pPr>
            <a:lvl7pPr marL="3840480" lvl="6" indent="-381000">
              <a:spcBef>
                <a:spcPts val="1920"/>
              </a:spcBef>
              <a:spcAft>
                <a:spcPts val="0"/>
              </a:spcAft>
              <a:buSzPts val="1400"/>
              <a:buChar char="●"/>
              <a:defRPr/>
            </a:lvl7pPr>
            <a:lvl8pPr marL="4389120" lvl="7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8pPr>
            <a:lvl9pPr marL="4937760" lvl="8" indent="-381000">
              <a:spcBef>
                <a:spcPts val="1920"/>
              </a:spcBef>
              <a:spcAft>
                <a:spcPts val="192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09728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097280">
                <a:buClr>
                  <a:srgbClr val="000000"/>
                </a:buClr>
              </a:pPr>
              <a:t>‹nº›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  <p:grpSp>
        <p:nvGrpSpPr>
          <p:cNvPr id="59" name="Google Shape;59;p7"/>
          <p:cNvGrpSpPr/>
          <p:nvPr/>
        </p:nvGrpSpPr>
        <p:grpSpPr>
          <a:xfrm>
            <a:off x="10506635" y="251463"/>
            <a:ext cx="1423239" cy="1303022"/>
            <a:chOff x="130975" y="268575"/>
            <a:chExt cx="869100" cy="884100"/>
          </a:xfrm>
        </p:grpSpPr>
        <p:sp>
          <p:nvSpPr>
            <p:cNvPr id="60" name="Google Shape;60;p7"/>
            <p:cNvSpPr/>
            <p:nvPr/>
          </p:nvSpPr>
          <p:spPr>
            <a:xfrm>
              <a:off x="130975" y="26857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61" name="Google Shape;61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8525" y="31672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894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2500" y="5623560"/>
            <a:ext cx="12330000" cy="132588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152400" y="5705730"/>
            <a:ext cx="10210800" cy="1060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48640" lvl="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45"/>
              </a:buClr>
              <a:buSzPts val="1800"/>
              <a:buNone/>
              <a:defRPr>
                <a:solidFill>
                  <a:srgbClr val="1F3845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09728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097280">
                <a:buClr>
                  <a:srgbClr val="000000"/>
                </a:buClr>
              </a:pPr>
              <a:t>‹nº›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0552000" y="5402640"/>
            <a:ext cx="731600" cy="687240"/>
          </a:xfrm>
          <a:prstGeom prst="rect">
            <a:avLst/>
          </a:prstGeom>
          <a:solidFill>
            <a:srgbClr val="169897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4" name="Google Shape;94;p11"/>
          <p:cNvGrpSpPr/>
          <p:nvPr/>
        </p:nvGrpSpPr>
        <p:grpSpPr>
          <a:xfrm>
            <a:off x="10779133" y="4853730"/>
            <a:ext cx="1158800" cy="1060920"/>
            <a:chOff x="130975" y="268575"/>
            <a:chExt cx="869100" cy="884100"/>
          </a:xfrm>
        </p:grpSpPr>
        <p:sp>
          <p:nvSpPr>
            <p:cNvPr id="95" name="Google Shape;95;p11"/>
            <p:cNvSpPr/>
            <p:nvPr/>
          </p:nvSpPr>
          <p:spPr>
            <a:xfrm>
              <a:off x="130975" y="26857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8525" y="31672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02318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m uma coluna 2">
  <p:cSld name="Texto em uma coluna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6096000" y="1005840"/>
            <a:ext cx="6181600" cy="5928480"/>
          </a:xfrm>
          <a:prstGeom prst="rect">
            <a:avLst/>
          </a:prstGeom>
          <a:solidFill>
            <a:srgbClr val="ABECE7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-52500" y="-43200"/>
            <a:ext cx="12330000" cy="140328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314000" y="154620"/>
            <a:ext cx="9846000" cy="1136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88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88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415600" y="1554480"/>
            <a:ext cx="5553600" cy="506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48640" lvl="0" indent="-39624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920"/>
            </a:lvl1pPr>
            <a:lvl2pPr marL="1097280" lvl="1" indent="-381000" rtl="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2pPr>
            <a:lvl3pPr marL="1645920" lvl="2" indent="-381000" rtl="0">
              <a:spcBef>
                <a:spcPts val="1920"/>
              </a:spcBef>
              <a:spcAft>
                <a:spcPts val="0"/>
              </a:spcAft>
              <a:buSzPts val="1400"/>
              <a:buChar char="■"/>
              <a:defRPr/>
            </a:lvl3pPr>
            <a:lvl4pPr marL="2194560" lvl="3" indent="-381000" rtl="0">
              <a:spcBef>
                <a:spcPts val="1920"/>
              </a:spcBef>
              <a:spcAft>
                <a:spcPts val="0"/>
              </a:spcAft>
              <a:buSzPts val="1400"/>
              <a:buChar char="●"/>
              <a:defRPr/>
            </a:lvl4pPr>
            <a:lvl5pPr marL="2743200" lvl="4" indent="-381000" rtl="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5pPr>
            <a:lvl6pPr marL="3291840" lvl="5" indent="-381000" rtl="0">
              <a:spcBef>
                <a:spcPts val="1920"/>
              </a:spcBef>
              <a:spcAft>
                <a:spcPts val="0"/>
              </a:spcAft>
              <a:buSzPts val="1400"/>
              <a:buChar char="■"/>
              <a:defRPr/>
            </a:lvl6pPr>
            <a:lvl7pPr marL="3840480" lvl="6" indent="-381000" rtl="0">
              <a:spcBef>
                <a:spcPts val="1920"/>
              </a:spcBef>
              <a:spcAft>
                <a:spcPts val="0"/>
              </a:spcAft>
              <a:buSzPts val="1400"/>
              <a:buChar char="●"/>
              <a:defRPr/>
            </a:lvl7pPr>
            <a:lvl8pPr marL="4389120" lvl="7" indent="-381000" rtl="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8pPr>
            <a:lvl9pPr marL="4937760" lvl="8" indent="-381000" rtl="0">
              <a:spcBef>
                <a:spcPts val="1920"/>
              </a:spcBef>
              <a:spcAft>
                <a:spcPts val="192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09728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097280">
                <a:buClr>
                  <a:srgbClr val="000000"/>
                </a:buClr>
              </a:pPr>
              <a:t>‹nº›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  <p:grpSp>
        <p:nvGrpSpPr>
          <p:cNvPr id="68" name="Google Shape;68;p8"/>
          <p:cNvGrpSpPr/>
          <p:nvPr/>
        </p:nvGrpSpPr>
        <p:grpSpPr>
          <a:xfrm>
            <a:off x="10506635" y="251463"/>
            <a:ext cx="1423239" cy="1303022"/>
            <a:chOff x="130975" y="268575"/>
            <a:chExt cx="869100" cy="884100"/>
          </a:xfrm>
        </p:grpSpPr>
        <p:sp>
          <p:nvSpPr>
            <p:cNvPr id="69" name="Google Shape;69;p8"/>
            <p:cNvSpPr/>
            <p:nvPr/>
          </p:nvSpPr>
          <p:spPr>
            <a:xfrm>
              <a:off x="130975" y="26857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70" name="Google Shape;70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8525" y="31672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53983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9581667" y="-232470"/>
            <a:ext cx="2178400" cy="711972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-104200" y="891540"/>
            <a:ext cx="12400400" cy="422928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95300" y="1051560"/>
            <a:ext cx="8902800" cy="3909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576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576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576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576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576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576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576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576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09728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097280">
                <a:buClr>
                  <a:srgbClr val="000000"/>
                </a:buClr>
              </a:pPr>
              <a:t>‹nº›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  <p:grpSp>
        <p:nvGrpSpPr>
          <p:cNvPr id="76" name="Google Shape;76;p9"/>
          <p:cNvGrpSpPr/>
          <p:nvPr/>
        </p:nvGrpSpPr>
        <p:grpSpPr>
          <a:xfrm>
            <a:off x="10742868" y="314475"/>
            <a:ext cx="1246405" cy="1141126"/>
            <a:chOff x="8283050" y="595125"/>
            <a:chExt cx="869100" cy="884100"/>
          </a:xfrm>
        </p:grpSpPr>
        <p:sp>
          <p:nvSpPr>
            <p:cNvPr id="77" name="Google Shape;77;p9"/>
            <p:cNvSpPr/>
            <p:nvPr/>
          </p:nvSpPr>
          <p:spPr>
            <a:xfrm>
              <a:off x="8283050" y="59512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78" name="Google Shape;7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20600" y="64327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94485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5333200" cy="4555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48640" lvl="0" indent="-39624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920"/>
            </a:lvl1pPr>
            <a:lvl2pPr marL="1097280" lvl="1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2pPr>
            <a:lvl3pPr marL="1645920" lvl="2" indent="-381000">
              <a:spcBef>
                <a:spcPts val="1920"/>
              </a:spcBef>
              <a:spcAft>
                <a:spcPts val="0"/>
              </a:spcAft>
              <a:buSzPts val="1400"/>
              <a:buChar char="■"/>
              <a:defRPr/>
            </a:lvl3pPr>
            <a:lvl4pPr marL="2194560" lvl="3" indent="-381000">
              <a:spcBef>
                <a:spcPts val="1920"/>
              </a:spcBef>
              <a:spcAft>
                <a:spcPts val="0"/>
              </a:spcAft>
              <a:buSzPts val="1400"/>
              <a:buChar char="●"/>
              <a:defRPr/>
            </a:lvl4pPr>
            <a:lvl5pPr marL="2743200" lvl="4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5pPr>
            <a:lvl6pPr marL="3291840" lvl="5" indent="-381000">
              <a:spcBef>
                <a:spcPts val="1920"/>
              </a:spcBef>
              <a:spcAft>
                <a:spcPts val="0"/>
              </a:spcAft>
              <a:buSzPts val="1400"/>
              <a:buChar char="■"/>
              <a:defRPr/>
            </a:lvl6pPr>
            <a:lvl7pPr marL="3840480" lvl="6" indent="-381000">
              <a:spcBef>
                <a:spcPts val="1920"/>
              </a:spcBef>
              <a:spcAft>
                <a:spcPts val="0"/>
              </a:spcAft>
              <a:buSzPts val="1400"/>
              <a:buChar char="●"/>
              <a:defRPr/>
            </a:lvl7pPr>
            <a:lvl8pPr marL="4389120" lvl="7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8pPr>
            <a:lvl9pPr marL="4937760" lvl="8" indent="-381000">
              <a:spcBef>
                <a:spcPts val="1920"/>
              </a:spcBef>
              <a:spcAft>
                <a:spcPts val="192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443200" y="1536634"/>
            <a:ext cx="5333200" cy="4555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48640" lvl="0" indent="-39624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920"/>
            </a:lvl1pPr>
            <a:lvl2pPr marL="1097280" lvl="1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2pPr>
            <a:lvl3pPr marL="1645920" lvl="2" indent="-381000">
              <a:spcBef>
                <a:spcPts val="1920"/>
              </a:spcBef>
              <a:spcAft>
                <a:spcPts val="0"/>
              </a:spcAft>
              <a:buSzPts val="1400"/>
              <a:buChar char="■"/>
              <a:defRPr/>
            </a:lvl3pPr>
            <a:lvl4pPr marL="2194560" lvl="3" indent="-381000">
              <a:spcBef>
                <a:spcPts val="1920"/>
              </a:spcBef>
              <a:spcAft>
                <a:spcPts val="0"/>
              </a:spcAft>
              <a:buSzPts val="1400"/>
              <a:buChar char="●"/>
              <a:defRPr/>
            </a:lvl4pPr>
            <a:lvl5pPr marL="2743200" lvl="4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5pPr>
            <a:lvl6pPr marL="3291840" lvl="5" indent="-381000">
              <a:spcBef>
                <a:spcPts val="1920"/>
              </a:spcBef>
              <a:spcAft>
                <a:spcPts val="0"/>
              </a:spcAft>
              <a:buSzPts val="1400"/>
              <a:buChar char="■"/>
              <a:defRPr/>
            </a:lvl6pPr>
            <a:lvl7pPr marL="3840480" lvl="6" indent="-381000">
              <a:spcBef>
                <a:spcPts val="1920"/>
              </a:spcBef>
              <a:spcAft>
                <a:spcPts val="0"/>
              </a:spcAft>
              <a:buSzPts val="1400"/>
              <a:buChar char="●"/>
              <a:defRPr/>
            </a:lvl7pPr>
            <a:lvl8pPr marL="4389120" lvl="7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8pPr>
            <a:lvl9pPr marL="4937760" lvl="8" indent="-381000">
              <a:spcBef>
                <a:spcPts val="1920"/>
              </a:spcBef>
              <a:spcAft>
                <a:spcPts val="192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09728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097280">
                <a:buClr>
                  <a:srgbClr val="000000"/>
                </a:buClr>
              </a:pPr>
              <a:t>‹nº›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52500" y="-43200"/>
            <a:ext cx="12330000" cy="119592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-52500" y="-43200"/>
            <a:ext cx="731600" cy="68724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524000" y="264420"/>
            <a:ext cx="10252400" cy="76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174633" y="322290"/>
            <a:ext cx="1158800" cy="106092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4" name="Google Shape;4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701" y="380071"/>
            <a:ext cx="1058668" cy="945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550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09728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097280">
                <a:buClr>
                  <a:srgbClr val="000000"/>
                </a:buClr>
              </a:pPr>
              <a:t>‹nº›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-52500" y="-43200"/>
            <a:ext cx="12330000" cy="119592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-52500" y="-43200"/>
            <a:ext cx="731600" cy="68724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524000" y="264420"/>
            <a:ext cx="10252400" cy="76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174633" y="322290"/>
            <a:ext cx="1158800" cy="1060920"/>
            <a:chOff x="130975" y="268575"/>
            <a:chExt cx="869100" cy="884100"/>
          </a:xfrm>
        </p:grpSpPr>
        <p:sp>
          <p:nvSpPr>
            <p:cNvPr id="51" name="Google Shape;51;p6"/>
            <p:cNvSpPr/>
            <p:nvPr/>
          </p:nvSpPr>
          <p:spPr>
            <a:xfrm>
              <a:off x="130975" y="26857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52" name="Google Shape;52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8525" y="31672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35311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ABECE7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354000" y="502924"/>
            <a:ext cx="5393600" cy="31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F3845"/>
              </a:buClr>
              <a:buSzPts val="4200"/>
              <a:buNone/>
              <a:defRPr sz="5040">
                <a:solidFill>
                  <a:srgbClr val="1F384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4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4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4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4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4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4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4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4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1"/>
          </p:nvPr>
        </p:nvSpPr>
        <p:spPr>
          <a:xfrm>
            <a:off x="354000" y="3737434"/>
            <a:ext cx="5393600" cy="164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7E"/>
              </a:buClr>
              <a:buSzPts val="2100"/>
              <a:buNone/>
              <a:defRPr sz="2520">
                <a:solidFill>
                  <a:srgbClr val="00707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2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6586000" y="1394460"/>
            <a:ext cx="5116000" cy="4695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48640" lvl="0" indent="-41148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97280" lvl="1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2pPr>
            <a:lvl3pPr marL="1645920" lvl="2" indent="-381000">
              <a:spcBef>
                <a:spcPts val="1920"/>
              </a:spcBef>
              <a:spcAft>
                <a:spcPts val="0"/>
              </a:spcAft>
              <a:buSzPts val="1400"/>
              <a:buChar char="■"/>
              <a:defRPr/>
            </a:lvl3pPr>
            <a:lvl4pPr marL="2194560" lvl="3" indent="-381000">
              <a:spcBef>
                <a:spcPts val="1920"/>
              </a:spcBef>
              <a:spcAft>
                <a:spcPts val="0"/>
              </a:spcAft>
              <a:buSzPts val="1400"/>
              <a:buChar char="●"/>
              <a:defRPr/>
            </a:lvl4pPr>
            <a:lvl5pPr marL="2743200" lvl="4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5pPr>
            <a:lvl6pPr marL="3291840" lvl="5" indent="-381000">
              <a:spcBef>
                <a:spcPts val="1920"/>
              </a:spcBef>
              <a:spcAft>
                <a:spcPts val="0"/>
              </a:spcAft>
              <a:buSzPts val="1400"/>
              <a:buChar char="■"/>
              <a:defRPr/>
            </a:lvl6pPr>
            <a:lvl7pPr marL="3840480" lvl="6" indent="-381000">
              <a:spcBef>
                <a:spcPts val="1920"/>
              </a:spcBef>
              <a:spcAft>
                <a:spcPts val="0"/>
              </a:spcAft>
              <a:buSzPts val="1400"/>
              <a:buChar char="●"/>
              <a:defRPr/>
            </a:lvl7pPr>
            <a:lvl8pPr marL="4389120" lvl="7" indent="-381000">
              <a:spcBef>
                <a:spcPts val="1920"/>
              </a:spcBef>
              <a:spcAft>
                <a:spcPts val="0"/>
              </a:spcAft>
              <a:buSzPts val="1400"/>
              <a:buChar char="○"/>
              <a:defRPr/>
            </a:lvl8pPr>
            <a:lvl9pPr marL="4937760" lvl="8" indent="-381000">
              <a:spcBef>
                <a:spcPts val="1920"/>
              </a:spcBef>
              <a:spcAft>
                <a:spcPts val="192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09728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097280">
                <a:buClr>
                  <a:srgbClr val="000000"/>
                </a:buClr>
              </a:pPr>
              <a:t>‹nº›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11008367" y="332250"/>
            <a:ext cx="980800" cy="864720"/>
          </a:xfrm>
          <a:prstGeom prst="rect">
            <a:avLst/>
          </a:prstGeom>
          <a:solidFill>
            <a:srgbClr val="169897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6" name="Google Shape;86;p10"/>
          <p:cNvGrpSpPr/>
          <p:nvPr/>
        </p:nvGrpSpPr>
        <p:grpSpPr>
          <a:xfrm>
            <a:off x="10868507" y="110412"/>
            <a:ext cx="944423" cy="864544"/>
            <a:chOff x="130975" y="268575"/>
            <a:chExt cx="869100" cy="884100"/>
          </a:xfrm>
        </p:grpSpPr>
        <p:sp>
          <p:nvSpPr>
            <p:cNvPr id="87" name="Google Shape;87;p10"/>
            <p:cNvSpPr/>
            <p:nvPr/>
          </p:nvSpPr>
          <p:spPr>
            <a:xfrm>
              <a:off x="130975" y="26857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88" name="Google Shape;8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8525" y="31672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9314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para Imagem grande" type="blank">
  <p:cSld name="Slide para Imagem grand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/>
          <p:nvPr/>
        </p:nvSpPr>
        <p:spPr>
          <a:xfrm>
            <a:off x="11379200" y="-57150"/>
            <a:ext cx="876400" cy="701784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09728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097280">
                <a:buClr>
                  <a:srgbClr val="000000"/>
                </a:buClr>
              </a:pPr>
              <a:t>‹nº›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1008367" y="332250"/>
            <a:ext cx="980800" cy="864720"/>
          </a:xfrm>
          <a:prstGeom prst="rect">
            <a:avLst/>
          </a:prstGeom>
          <a:solidFill>
            <a:srgbClr val="169897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1" name="Google Shape;111;p13"/>
          <p:cNvGrpSpPr/>
          <p:nvPr/>
        </p:nvGrpSpPr>
        <p:grpSpPr>
          <a:xfrm>
            <a:off x="10868507" y="110412"/>
            <a:ext cx="944423" cy="864544"/>
            <a:chOff x="130975" y="268575"/>
            <a:chExt cx="869100" cy="884100"/>
          </a:xfrm>
        </p:grpSpPr>
        <p:sp>
          <p:nvSpPr>
            <p:cNvPr id="112" name="Google Shape;112;p13"/>
            <p:cNvSpPr/>
            <p:nvPr/>
          </p:nvSpPr>
          <p:spPr>
            <a:xfrm>
              <a:off x="130975" y="26857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13" name="Google Shape;113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8525" y="31672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406400" y="6196080"/>
            <a:ext cx="10464800" cy="524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80"/>
            </a:lvl1pPr>
            <a:lvl2pPr lvl="1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92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920"/>
              </a:spcBef>
              <a:spcAft>
                <a:spcPts val="192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4657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-63500" y="1303020"/>
            <a:ext cx="12331600" cy="298332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1129000" y="3772020"/>
            <a:ext cx="10147200" cy="3177360"/>
          </a:xfrm>
          <a:prstGeom prst="rect">
            <a:avLst/>
          </a:prstGeom>
          <a:solidFill>
            <a:srgbClr val="ABECE7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title" hasCustomPrompt="1"/>
          </p:nvPr>
        </p:nvSpPr>
        <p:spPr>
          <a:xfrm>
            <a:off x="906200" y="1459726"/>
            <a:ext cx="10592800" cy="2312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F3845"/>
              </a:buClr>
              <a:buSzPts val="12000"/>
              <a:buNone/>
              <a:defRPr sz="14400">
                <a:solidFill>
                  <a:srgbClr val="1F384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400"/>
            </a:lvl9pPr>
          </a:lstStyle>
          <a:p>
            <a:r>
              <a:t>xx%</a:t>
            </a:r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1397000" y="4113120"/>
            <a:ext cx="9611200" cy="25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48640" lvl="0" indent="-411480" algn="ctr">
              <a:spcBef>
                <a:spcPts val="0"/>
              </a:spcBef>
              <a:spcAft>
                <a:spcPts val="0"/>
              </a:spcAft>
              <a:buClr>
                <a:srgbClr val="00707E"/>
              </a:buClr>
              <a:buSzPts val="1800"/>
              <a:buChar char="●"/>
              <a:defRPr>
                <a:solidFill>
                  <a:srgbClr val="00707E"/>
                </a:solidFill>
              </a:defRPr>
            </a:lvl1pPr>
            <a:lvl2pPr marL="1097280" lvl="1" indent="-381000" algn="ctr">
              <a:spcBef>
                <a:spcPts val="1920"/>
              </a:spcBef>
              <a:spcAft>
                <a:spcPts val="0"/>
              </a:spcAft>
              <a:buClr>
                <a:srgbClr val="00707E"/>
              </a:buClr>
              <a:buSzPts val="1400"/>
              <a:buChar char="○"/>
              <a:defRPr>
                <a:solidFill>
                  <a:srgbClr val="00707E"/>
                </a:solidFill>
              </a:defRPr>
            </a:lvl2pPr>
            <a:lvl3pPr marL="1645920" lvl="2" indent="-381000" algn="ctr">
              <a:spcBef>
                <a:spcPts val="1920"/>
              </a:spcBef>
              <a:spcAft>
                <a:spcPts val="0"/>
              </a:spcAft>
              <a:buClr>
                <a:srgbClr val="00707E"/>
              </a:buClr>
              <a:buSzPts val="1400"/>
              <a:buChar char="■"/>
              <a:defRPr>
                <a:solidFill>
                  <a:srgbClr val="00707E"/>
                </a:solidFill>
              </a:defRPr>
            </a:lvl3pPr>
            <a:lvl4pPr marL="2194560" lvl="3" indent="-381000" algn="ctr">
              <a:spcBef>
                <a:spcPts val="1920"/>
              </a:spcBef>
              <a:spcAft>
                <a:spcPts val="0"/>
              </a:spcAft>
              <a:buClr>
                <a:srgbClr val="00707E"/>
              </a:buClr>
              <a:buSzPts val="1400"/>
              <a:buChar char="●"/>
              <a:defRPr>
                <a:solidFill>
                  <a:srgbClr val="00707E"/>
                </a:solidFill>
              </a:defRPr>
            </a:lvl4pPr>
            <a:lvl5pPr marL="2743200" lvl="4" indent="-381000" algn="ctr">
              <a:spcBef>
                <a:spcPts val="1920"/>
              </a:spcBef>
              <a:spcAft>
                <a:spcPts val="0"/>
              </a:spcAft>
              <a:buClr>
                <a:srgbClr val="00707E"/>
              </a:buClr>
              <a:buSzPts val="1400"/>
              <a:buChar char="○"/>
              <a:defRPr>
                <a:solidFill>
                  <a:srgbClr val="00707E"/>
                </a:solidFill>
              </a:defRPr>
            </a:lvl5pPr>
            <a:lvl6pPr marL="3291840" lvl="5" indent="-381000" algn="ctr">
              <a:spcBef>
                <a:spcPts val="1920"/>
              </a:spcBef>
              <a:spcAft>
                <a:spcPts val="0"/>
              </a:spcAft>
              <a:buClr>
                <a:srgbClr val="00707E"/>
              </a:buClr>
              <a:buSzPts val="1400"/>
              <a:buChar char="■"/>
              <a:defRPr>
                <a:solidFill>
                  <a:srgbClr val="00707E"/>
                </a:solidFill>
              </a:defRPr>
            </a:lvl6pPr>
            <a:lvl7pPr marL="3840480" lvl="6" indent="-381000" algn="ctr">
              <a:spcBef>
                <a:spcPts val="1920"/>
              </a:spcBef>
              <a:spcAft>
                <a:spcPts val="0"/>
              </a:spcAft>
              <a:buClr>
                <a:srgbClr val="00707E"/>
              </a:buClr>
              <a:buSzPts val="1400"/>
              <a:buChar char="●"/>
              <a:defRPr>
                <a:solidFill>
                  <a:srgbClr val="00707E"/>
                </a:solidFill>
              </a:defRPr>
            </a:lvl7pPr>
            <a:lvl8pPr marL="4389120" lvl="7" indent="-381000" algn="ctr">
              <a:spcBef>
                <a:spcPts val="1920"/>
              </a:spcBef>
              <a:spcAft>
                <a:spcPts val="0"/>
              </a:spcAft>
              <a:buClr>
                <a:srgbClr val="00707E"/>
              </a:buClr>
              <a:buSzPts val="1400"/>
              <a:buChar char="○"/>
              <a:defRPr>
                <a:solidFill>
                  <a:srgbClr val="00707E"/>
                </a:solidFill>
              </a:defRPr>
            </a:lvl8pPr>
            <a:lvl9pPr marL="4937760" lvl="8" indent="-381000" algn="ctr">
              <a:spcBef>
                <a:spcPts val="1920"/>
              </a:spcBef>
              <a:spcAft>
                <a:spcPts val="1920"/>
              </a:spcAft>
              <a:buClr>
                <a:srgbClr val="00707E"/>
              </a:buClr>
              <a:buSzPts val="1400"/>
              <a:buChar char="■"/>
              <a:defRPr>
                <a:solidFill>
                  <a:srgbClr val="00707E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097280">
              <a:buClr>
                <a:srgbClr val="000000"/>
              </a:buClr>
            </a:pPr>
            <a:fld id="{00000000-1234-1234-1234-123412341234}" type="slidenum">
              <a:rPr lang="en-GB" kern="0" smtClean="0">
                <a:solidFill>
                  <a:srgbClr val="595959"/>
                </a:solidFill>
                <a:cs typeface="Arial"/>
                <a:sym typeface="Arial"/>
              </a:rPr>
              <a:pPr defTabSz="1097280">
                <a:buClr>
                  <a:srgbClr val="000000"/>
                </a:buClr>
              </a:pPr>
              <a:t>‹nº›</a:t>
            </a:fld>
            <a:endParaRPr lang="en-GB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11008367" y="332250"/>
            <a:ext cx="980800" cy="864720"/>
          </a:xfrm>
          <a:prstGeom prst="rect">
            <a:avLst/>
          </a:prstGeom>
          <a:solidFill>
            <a:srgbClr val="169897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4" name="Google Shape;104;p12"/>
          <p:cNvGrpSpPr/>
          <p:nvPr/>
        </p:nvGrpSpPr>
        <p:grpSpPr>
          <a:xfrm>
            <a:off x="10868507" y="110412"/>
            <a:ext cx="944423" cy="864544"/>
            <a:chOff x="130975" y="268575"/>
            <a:chExt cx="869100" cy="884100"/>
          </a:xfrm>
        </p:grpSpPr>
        <p:sp>
          <p:nvSpPr>
            <p:cNvPr id="105" name="Google Shape;105;p12"/>
            <p:cNvSpPr/>
            <p:nvPr/>
          </p:nvSpPr>
          <p:spPr>
            <a:xfrm>
              <a:off x="130975" y="26857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8525" y="31672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9838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3CEFC-158E-8308-CA12-6778B7BD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08D20E-3623-AF2B-48FA-20247FAEA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2E353-50E9-C3D4-702B-A65D83E9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D126A-A3C9-82D2-4CD8-0BAC4393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EEC381-3FC7-C71B-F73B-061B92A6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17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94714-4C8D-F77D-83FE-E189EFB3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30293-2E77-F389-FDA7-EC7090140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B36AC3-9918-C008-6567-076BE83C9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80B171-A76A-388D-E73F-F6AB0AB8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9C760E-14B3-3ABD-22C8-DCDEF6B0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58B34D-4100-7146-6AC2-871665F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3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04295-8238-6D55-182B-2F1982D6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975AC6-AA3D-8D07-87DB-302CA79C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FE7598-8200-02FA-3EA2-52CAE180B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EF53C8-5880-B0FB-5CC1-F2D83B4B9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C3AF38-6C7F-CCA4-DB3D-6AE853D6E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D8833-09B8-2016-36A1-4DA53955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8AAA53-4B9F-BDDB-D82C-88FEC65A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3EDFA1-B7C8-9308-0812-A90D60D4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43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34B7F-D19D-C68D-4C41-09C472D6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0547F6-1931-8DB3-4BF0-4CBE8006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7ABE71-51CB-0C64-F0A2-80E3E90E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0F8BE6-2E89-C387-3E9B-A248E7A8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64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C39E6C-EEF0-0245-C9C9-B3354345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47036B-0371-9DF5-9AD5-AB9506EE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EAFA8F-7AF6-2DF8-1825-4C894694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6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E3032-5938-76DB-0503-3634AE8C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02CCD-7055-6955-BAAF-8C397B70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230ACB-22E6-81AC-EA9A-FEC3ED8A3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69D034-599B-13F7-1C99-5FC84AD4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71E3E0-BF5A-F32D-C436-E19942A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D0849A-2BCB-D66E-1413-922544F6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6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54D21-AE72-D510-8156-4FC5282C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D7E348-500F-87BC-B174-33DA7A86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8438C2-220D-D1C6-2F5B-B6E1990E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5451F6-2B61-C721-30CE-7B992D02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C7B989-1C88-ACA7-FE9E-8A799F68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52EADD-BA0B-99CD-47C8-F47CE2D3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53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8E89DB-4073-27FC-D6CA-2168A48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3D851F-C4F5-A63A-B52F-C0F50B2B3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3E5559-09A6-19A6-374C-41DF24091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64327-3F77-49B9-B8E5-C3211832C7CF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F7D9E-3A1A-3ED1-56C9-314AE2DCF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7DF2AC-6756-9622-1539-6DFEAE80F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7B73-5DDF-4048-8D12-13164B582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11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45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57677" y="6089882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464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71331-84F9-1039-C432-D539B686C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 para avaliação heurística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616682-39A7-B151-5DA8-05A3E32D7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92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8D28BFB-0244-4625-ABFE-A7A8F6B9D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42" y="2260432"/>
            <a:ext cx="6191192" cy="3480846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B48DDE7D-B236-4F41-9A1C-26D1FC703C7A}"/>
              </a:ext>
            </a:extLst>
          </p:cNvPr>
          <p:cNvSpPr/>
          <p:nvPr/>
        </p:nvSpPr>
        <p:spPr>
          <a:xfrm>
            <a:off x="2959944" y="3429001"/>
            <a:ext cx="1202788" cy="686855"/>
          </a:xfrm>
          <a:prstGeom prst="ellipse">
            <a:avLst/>
          </a:prstGeom>
          <a:solidFill>
            <a:schemeClr val="bg1">
              <a:lumMod val="75000"/>
              <a:alpha val="28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buClr>
                <a:srgbClr val="000000"/>
              </a:buClr>
            </a:pPr>
            <a:endParaRPr lang="pt-BR" sz="126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1072EA-D275-4BCD-8E5E-5C9D0EA9ACA6}"/>
              </a:ext>
            </a:extLst>
          </p:cNvPr>
          <p:cNvSpPr txBox="1"/>
          <p:nvPr/>
        </p:nvSpPr>
        <p:spPr>
          <a:xfrm>
            <a:off x="7661735" y="2260433"/>
            <a:ext cx="364740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buClr>
                <a:srgbClr val="000000"/>
              </a:buClr>
            </a:pPr>
            <a:r>
              <a:rPr lang="pt-BR" sz="126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Descrição</a:t>
            </a:r>
          </a:p>
          <a:p>
            <a:pPr defTabSz="1097280">
              <a:buClr>
                <a:srgbClr val="000000"/>
              </a:buClr>
            </a:pPr>
            <a:r>
              <a:rPr lang="pt-BR" sz="126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Explique aqui o problema encontrado, com detalhes suficientes para entendimento.</a:t>
            </a:r>
          </a:p>
          <a:p>
            <a:pPr defTabSz="1097280">
              <a:buClr>
                <a:srgbClr val="000000"/>
              </a:buClr>
            </a:pPr>
            <a:endParaRPr lang="pt-BR" sz="126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097280">
              <a:buClr>
                <a:srgbClr val="000000"/>
              </a:buClr>
            </a:pPr>
            <a:endParaRPr lang="pt-BR" sz="126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097280">
              <a:buClr>
                <a:srgbClr val="000000"/>
              </a:buClr>
            </a:pPr>
            <a:endParaRPr lang="pt-BR" sz="126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097280">
              <a:buClr>
                <a:srgbClr val="000000"/>
              </a:buClr>
            </a:pPr>
            <a:r>
              <a:rPr lang="pt-BR" sz="126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Heurística violada:</a:t>
            </a:r>
          </a:p>
          <a:p>
            <a:pPr defTabSz="1097280">
              <a:buClr>
                <a:srgbClr val="000000"/>
              </a:buClr>
            </a:pPr>
            <a:r>
              <a:rPr lang="pt-BR" sz="126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Identifique aqui a heurística, por extenso, por exemplo, Ajuda e documentação</a:t>
            </a:r>
          </a:p>
          <a:p>
            <a:pPr defTabSz="1097280">
              <a:buClr>
                <a:srgbClr val="000000"/>
              </a:buClr>
            </a:pPr>
            <a:endParaRPr lang="pt-BR" sz="126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097280">
              <a:buClr>
                <a:srgbClr val="000000"/>
              </a:buClr>
            </a:pPr>
            <a:endParaRPr lang="pt-BR" sz="126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097280">
              <a:buClr>
                <a:srgbClr val="000000"/>
              </a:buClr>
            </a:pPr>
            <a:endParaRPr lang="pt-BR" sz="126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097280">
              <a:buClr>
                <a:srgbClr val="000000"/>
              </a:buClr>
            </a:pPr>
            <a:r>
              <a:rPr lang="pt-BR" sz="126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Visibilidade:</a:t>
            </a:r>
          </a:p>
          <a:p>
            <a:pPr defTabSz="1097280">
              <a:buClr>
                <a:srgbClr val="000000"/>
              </a:buClr>
            </a:pPr>
            <a:r>
              <a:rPr lang="pt-BR" sz="126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Não preencha na primeira etapa. Teremos aqui o número de pessoas que identificaram o mesmo problema.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A5DD329-7184-3488-8693-6AAF24061081}"/>
              </a:ext>
            </a:extLst>
          </p:cNvPr>
          <p:cNvGrpSpPr/>
          <p:nvPr/>
        </p:nvGrpSpPr>
        <p:grpSpPr>
          <a:xfrm>
            <a:off x="10565728" y="189654"/>
            <a:ext cx="1178520" cy="1260091"/>
            <a:chOff x="8296773" y="158045"/>
            <a:chExt cx="982100" cy="1050076"/>
          </a:xfrm>
        </p:grpSpPr>
        <p:pic>
          <p:nvPicPr>
            <p:cNvPr id="1026" name="Picture 2" descr="revestimento-para-muro - C&amp;C Casa &amp; Construção">
              <a:extLst>
                <a:ext uri="{FF2B5EF4-FFF2-40B4-BE49-F238E27FC236}">
                  <a16:creationId xmlns:a16="http://schemas.microsoft.com/office/drawing/2014/main" id="{F254E905-51DA-4E6E-9917-C96D95B5E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2226" y="158045"/>
              <a:ext cx="671194" cy="671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E51E90DA-5217-495F-8DB8-9B9DD97CC4C6}"/>
                </a:ext>
              </a:extLst>
            </p:cNvPr>
            <p:cNvSpPr txBox="1"/>
            <p:nvPr/>
          </p:nvSpPr>
          <p:spPr>
            <a:xfrm>
              <a:off x="8296773" y="915734"/>
              <a:ext cx="982100" cy="29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buClr>
                  <a:srgbClr val="000000"/>
                </a:buClr>
              </a:pPr>
              <a:r>
                <a:rPr lang="pt-BR" sz="1680" kern="0" dirty="0">
                  <a:solidFill>
                    <a:srgbClr val="00707E"/>
                  </a:solidFill>
                  <a:latin typeface="Ubuntu" panose="020B0504030602030204" pitchFamily="34" charset="0"/>
                  <a:cs typeface="Arial"/>
                  <a:sym typeface="Arial"/>
                </a:rPr>
                <a:t>Barreira</a:t>
              </a: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07F86060-07C6-49D3-BE6D-E9425C82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encontrado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231C027-570D-CCE0-FCC1-33BA9D6AA4D4}"/>
              </a:ext>
            </a:extLst>
          </p:cNvPr>
          <p:cNvGrpSpPr/>
          <p:nvPr/>
        </p:nvGrpSpPr>
        <p:grpSpPr>
          <a:xfrm>
            <a:off x="9383676" y="193829"/>
            <a:ext cx="1354988" cy="1255917"/>
            <a:chOff x="7311729" y="161524"/>
            <a:chExt cx="1129157" cy="1046597"/>
          </a:xfrm>
        </p:grpSpPr>
        <p:pic>
          <p:nvPicPr>
            <p:cNvPr id="12" name="Imagem 11" descr="barreira JSP.jpg">
              <a:extLst>
                <a:ext uri="{FF2B5EF4-FFF2-40B4-BE49-F238E27FC236}">
                  <a16:creationId xmlns:a16="http://schemas.microsoft.com/office/drawing/2014/main" id="{4E0D18A8-8DE9-4F9C-BB68-EF4F03BCA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 l="9681" t="9680" r="14720" b="9681"/>
            <a:stretch>
              <a:fillRect/>
            </a:stretch>
          </p:blipFill>
          <p:spPr>
            <a:xfrm>
              <a:off x="7453199" y="161524"/>
              <a:ext cx="846217" cy="676973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0E6E6DC-D523-4F03-9356-639DB7E13AC8}"/>
                </a:ext>
              </a:extLst>
            </p:cNvPr>
            <p:cNvSpPr txBox="1"/>
            <p:nvPr/>
          </p:nvSpPr>
          <p:spPr>
            <a:xfrm>
              <a:off x="7311729" y="915734"/>
              <a:ext cx="1129157" cy="29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buClr>
                  <a:srgbClr val="000000"/>
                </a:buClr>
              </a:pPr>
              <a:r>
                <a:rPr lang="pt-BR" sz="1680" kern="0" dirty="0">
                  <a:solidFill>
                    <a:srgbClr val="00707E"/>
                  </a:solidFill>
                  <a:latin typeface="Ubuntu" panose="020B0504030602030204" pitchFamily="34" charset="0"/>
                  <a:cs typeface="Arial"/>
                  <a:sym typeface="Arial"/>
                </a:rPr>
                <a:t>Obstáculo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93E0335-4A27-60EC-103B-63138CD07EB8}"/>
              </a:ext>
            </a:extLst>
          </p:cNvPr>
          <p:cNvGrpSpPr/>
          <p:nvPr/>
        </p:nvGrpSpPr>
        <p:grpSpPr>
          <a:xfrm>
            <a:off x="8365280" y="100118"/>
            <a:ext cx="1178521" cy="1352536"/>
            <a:chOff x="6463066" y="83432"/>
            <a:chExt cx="982101" cy="1127113"/>
          </a:xfrm>
        </p:grpSpPr>
        <p:pic>
          <p:nvPicPr>
            <p:cNvPr id="13" name="Imagem 12" descr="placa_Obras_lombada.jpg">
              <a:extLst>
                <a:ext uri="{FF2B5EF4-FFF2-40B4-BE49-F238E27FC236}">
                  <a16:creationId xmlns:a16="http://schemas.microsoft.com/office/drawing/2014/main" id="{3D93E012-A317-4E2A-8BD1-B39F2AB1E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5975" y="83432"/>
              <a:ext cx="496282" cy="799145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B602F5B-A573-4F9D-8261-9C32AF6048AA}"/>
                </a:ext>
              </a:extLst>
            </p:cNvPr>
            <p:cNvSpPr txBox="1"/>
            <p:nvPr/>
          </p:nvSpPr>
          <p:spPr>
            <a:xfrm>
              <a:off x="6463066" y="918158"/>
              <a:ext cx="982101" cy="29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buClr>
                  <a:srgbClr val="000000"/>
                </a:buClr>
              </a:pPr>
              <a:r>
                <a:rPr lang="pt-BR" sz="1680" kern="0" dirty="0">
                  <a:solidFill>
                    <a:srgbClr val="00707E"/>
                  </a:solidFill>
                  <a:latin typeface="Ubuntu" panose="020B0504030602030204" pitchFamily="34" charset="0"/>
                  <a:cs typeface="Arial"/>
                  <a:sym typeface="Arial"/>
                </a:rPr>
                <a:t>Lombada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700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TEDS">
  <a:themeElements>
    <a:clrScheme name="Simple Light">
      <a:dk1>
        <a:srgbClr val="1F3845"/>
      </a:dk1>
      <a:lt1>
        <a:srgbClr val="FFFFFF"/>
      </a:lt1>
      <a:dk2>
        <a:srgbClr val="595959"/>
      </a:dk2>
      <a:lt2>
        <a:srgbClr val="EEEEEE"/>
      </a:lt2>
      <a:accent1>
        <a:srgbClr val="00707E"/>
      </a:accent1>
      <a:accent2>
        <a:srgbClr val="50E3C2"/>
      </a:accent2>
      <a:accent3>
        <a:srgbClr val="ABECE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Ubuntu</vt:lpstr>
      <vt:lpstr>Ubuntu Light</vt:lpstr>
      <vt:lpstr>Ubuntu Medium</vt:lpstr>
      <vt:lpstr>Tema do Office</vt:lpstr>
      <vt:lpstr>CTEDS</vt:lpstr>
      <vt:lpstr>Modelo para avaliação heurística</vt:lpstr>
      <vt:lpstr>Problema encontrado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para avaliação heurística</dc:title>
  <dc:creator>Lucia Filgueiras</dc:creator>
  <cp:lastModifiedBy>Lucia Filgueiras</cp:lastModifiedBy>
  <cp:revision>1</cp:revision>
  <dcterms:created xsi:type="dcterms:W3CDTF">2022-08-31T21:27:06Z</dcterms:created>
  <dcterms:modified xsi:type="dcterms:W3CDTF">2022-08-31T21:27:51Z</dcterms:modified>
</cp:coreProperties>
</file>