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6" r:id="rId4"/>
    <p:sldId id="277" r:id="rId5"/>
    <p:sldId id="275" r:id="rId6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8"/>
      <p:bold r:id="rId9"/>
      <p:italic r:id="rId10"/>
      <p:boldItalic r:id="rId11"/>
    </p:embeddedFont>
    <p:embeddedFont>
      <p:font typeface="Ubuntu Light" panose="020B0304030602030204" pitchFamily="34" charset="0"/>
      <p:regular r:id="rId12"/>
      <p:bold r:id="rId13"/>
      <p:italic r:id="rId14"/>
      <p:boldItalic r:id="rId15"/>
    </p:embeddedFont>
    <p:embeddedFont>
      <p:font typeface="Ubuntu Medium" panose="020B0604030602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WJ7tFQeUc9yzLsPjvSVJI/D3---Avalia&#231;&#227;o?node-id=1%3A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dmin@e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Sb68wK3AFbzoEGDs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D7 – A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Desenvolver uma aplicação de controle de acesso que irá validar as credenciais do usuário ao acessar o sistema e apresenta uma mensagem de feedback ao usuário, em caso de sucesso ou falha.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executar a aplicação, deverá ser apresentada uma interface desenvolvida em WPF com os campos </a:t>
            </a:r>
            <a:r>
              <a:rPr lang="en" b="1" dirty="0"/>
              <a:t>usuário</a:t>
            </a:r>
            <a:r>
              <a:rPr lang="en" dirty="0"/>
              <a:t>, </a:t>
            </a:r>
            <a:r>
              <a:rPr lang="en" b="1" dirty="0"/>
              <a:t>senha</a:t>
            </a:r>
            <a:r>
              <a:rPr lang="en" dirty="0"/>
              <a:t> e um botão </a:t>
            </a:r>
            <a:r>
              <a:rPr lang="en" b="1" dirty="0"/>
              <a:t>acessar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Se os dados não forem válidos, uma mensagem deverá ser exibida na tela, no formato de pop-up, e um novo acesso solicitado.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Com as credenciais corretas, o usuário loga na plataforma. Isso implica na exibição de uma mensagem de sucesso, no mesmo formato de pop-up.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desenvolvimento da interface deve seguir o layout fornecido (</a:t>
            </a:r>
            <a:r>
              <a:rPr lang="pt-BR" dirty="0">
                <a:hlinkClick r:id="rId3"/>
              </a:rPr>
              <a:t>https://www.figma.com/file/iWJ7tFQeUc9yzLsPjvSVJI/D3---</a:t>
            </a:r>
            <a:r>
              <a:rPr lang="pt-BR" dirty="0" err="1">
                <a:hlinkClick r:id="rId3"/>
              </a:rPr>
              <a:t>Avaliação?node-id</a:t>
            </a:r>
            <a:r>
              <a:rPr lang="pt-BR" dirty="0">
                <a:hlinkClick r:id="rId3"/>
              </a:rPr>
              <a:t>=1%3A2</a:t>
            </a:r>
            <a:r>
              <a:rPr lang="pt-BR" dirty="0"/>
              <a:t>)</a:t>
            </a:r>
            <a:r>
              <a:rPr lang="en" dirty="0"/>
              <a:t>. Obs.: atente-se às dimensões da janela, dos elementos, dos textos e estilo de fonte.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Por se tratar de um wireframe (layout de baixa fidelidade), fique à vontade para acrescentar estilizações (cores, ícones etc.).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Usuário padrão para acesso ao sistema: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Email: </a:t>
            </a:r>
            <a:r>
              <a:rPr lang="en" dirty="0">
                <a:hlinkClick r:id="rId4"/>
              </a:rPr>
              <a:t>admin@email.com</a:t>
            </a:r>
            <a:r>
              <a:rPr lang="en" dirty="0"/>
              <a:t> / Senha: admin123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Os dados do usuário deverão ser salvos em um banco de dados, porém não é necessário criar a funcionalidade de cadastro. </a:t>
            </a:r>
            <a:r>
              <a:rPr lang="pt-BR" dirty="0"/>
              <a:t>O</a:t>
            </a:r>
            <a:r>
              <a:rPr lang="en" dirty="0"/>
              <a:t> usuário já pode existir na base previamente.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tipo de banco de dados é de livre escolha.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Atente-se ao tipos de dados destes campos, tanto no banco de dados quanto no back-end.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concluir o desafio, anexe em um arquivo ou em uma pasta zipada todo o conteúdo desenvolvido, inclusive o script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Nomeie a pasta/repositório, a solução e o banco de dados como </a:t>
            </a:r>
            <a:r>
              <a:rPr lang="pt-BR" dirty="0"/>
              <a:t>seunome-d7-avaliacao.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02/12/2022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>
                <a:hlinkClick r:id="rId3"/>
              </a:rPr>
              <a:t>https://forms.gle/Sb68wK3AFbzoEGDs6</a:t>
            </a:r>
            <a:r>
              <a:rPr lang="pt-BR" dirty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368</Words>
  <Application>Microsoft Office PowerPoint</Application>
  <PresentationFormat>Apresentação na tela (16:10)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Ubuntu Light</vt:lpstr>
      <vt:lpstr>Ubuntu</vt:lpstr>
      <vt:lpstr>Ubuntu Medium</vt:lpstr>
      <vt:lpstr>Simple Light</vt:lpstr>
      <vt:lpstr>Apresentação do PowerPoint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saulo.santos</cp:lastModifiedBy>
  <cp:revision>37</cp:revision>
  <dcterms:modified xsi:type="dcterms:W3CDTF">2022-11-25T22:27:24Z</dcterms:modified>
</cp:coreProperties>
</file>