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95F2-07A2-4048-8424-7F46563A9491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D29-3690-4C07-B22D-8C84C44C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95F2-07A2-4048-8424-7F46563A9491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D29-3690-4C07-B22D-8C84C44C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95F2-07A2-4048-8424-7F46563A9491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D29-3690-4C07-B22D-8C84C44C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95F2-07A2-4048-8424-7F46563A9491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D29-3690-4C07-B22D-8C84C44C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95F2-07A2-4048-8424-7F46563A9491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D29-3690-4C07-B22D-8C84C44C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95F2-07A2-4048-8424-7F46563A9491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D29-3690-4C07-B22D-8C84C44C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95F2-07A2-4048-8424-7F46563A9491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D29-3690-4C07-B22D-8C84C44C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95F2-07A2-4048-8424-7F46563A9491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D29-3690-4C07-B22D-8C84C44C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95F2-07A2-4048-8424-7F46563A9491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D29-3690-4C07-B22D-8C84C44C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95F2-07A2-4048-8424-7F46563A9491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D29-3690-4C07-B22D-8C84C44C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95F2-07A2-4048-8424-7F46563A9491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6D29-3690-4C07-B22D-8C84C44C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795F2-07A2-4048-8424-7F46563A9491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D6D29-3690-4C07-B22D-8C84C44C75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552450"/>
            <a:ext cx="715645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Connect</a:t>
            </a:r>
            <a:r>
              <a:rPr lang="sk-SK" dirty="0" smtClean="0"/>
              <a:t> </a:t>
            </a:r>
            <a:r>
              <a:rPr lang="sk-SK" dirty="0" err="1" smtClean="0"/>
              <a:t>arduino</a:t>
            </a:r>
            <a:r>
              <a:rPr lang="sk-SK" dirty="0" smtClean="0"/>
              <a:t> </a:t>
            </a:r>
            <a:r>
              <a:rPr lang="sk-SK" dirty="0" err="1" smtClean="0"/>
              <a:t>board</a:t>
            </a:r>
            <a:r>
              <a:rPr lang="sk-SK" dirty="0" smtClean="0"/>
              <a:t> to </a:t>
            </a:r>
            <a:r>
              <a:rPr lang="sk-SK" dirty="0" err="1" smtClean="0"/>
              <a:t>your</a:t>
            </a:r>
            <a:r>
              <a:rPr lang="sk-SK" dirty="0" smtClean="0"/>
              <a:t> PC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09588"/>
            <a:ext cx="70104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8875" y="1711325"/>
            <a:ext cx="6826250" cy="3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0" y="1157288"/>
            <a:ext cx="64770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8425" y="1139825"/>
            <a:ext cx="3867150" cy="457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8313" y="61913"/>
            <a:ext cx="5667375" cy="673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://panasonic.mironto.sk/wp-content/uploads/arduino_blin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548680"/>
            <a:ext cx="5314950" cy="5791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552450"/>
            <a:ext cx="715645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552450"/>
            <a:ext cx="7156450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29050" y="2276872"/>
            <a:ext cx="531495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64904" y="764704"/>
            <a:ext cx="867727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412776"/>
            <a:ext cx="64579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 smtClean="0"/>
              <a:t>Java</a:t>
            </a:r>
            <a:endParaRPr lang="sk-SK" dirty="0" smtClean="0"/>
          </a:p>
          <a:p>
            <a:r>
              <a:rPr lang="sk-SK" dirty="0" err="1" smtClean="0"/>
              <a:t>Gui</a:t>
            </a:r>
            <a:endParaRPr lang="sk-SK" dirty="0" smtClean="0"/>
          </a:p>
          <a:p>
            <a:r>
              <a:rPr lang="sk-SK" dirty="0" err="1" smtClean="0"/>
              <a:t>Gcc</a:t>
            </a:r>
            <a:r>
              <a:rPr lang="sk-SK" dirty="0" smtClean="0"/>
              <a:t> </a:t>
            </a:r>
            <a:r>
              <a:rPr lang="sk-SK" dirty="0" err="1" smtClean="0"/>
              <a:t>compiler</a:t>
            </a:r>
            <a:endParaRPr lang="sk-SK" dirty="0" smtClean="0"/>
          </a:p>
          <a:p>
            <a:r>
              <a:rPr lang="sk-SK" dirty="0" smtClean="0"/>
              <a:t>Linux </a:t>
            </a:r>
            <a:r>
              <a:rPr lang="sk-SK" dirty="0" err="1" smtClean="0"/>
              <a:t>commandline</a:t>
            </a:r>
            <a:r>
              <a:rPr lang="sk-SK" dirty="0" smtClean="0"/>
              <a:t> </a:t>
            </a:r>
            <a:r>
              <a:rPr lang="sk-SK" dirty="0" err="1" smtClean="0"/>
              <a:t>tools</a:t>
            </a:r>
            <a:endParaRPr lang="sk-SK" dirty="0" smtClean="0"/>
          </a:p>
          <a:p>
            <a:r>
              <a:rPr lang="sk-SK" dirty="0" err="1" smtClean="0"/>
              <a:t>Flasher</a:t>
            </a:r>
            <a:r>
              <a:rPr lang="sk-SK" dirty="0" smtClean="0"/>
              <a:t>/</a:t>
            </a:r>
            <a:r>
              <a:rPr lang="sk-SK" dirty="0" err="1" smtClean="0"/>
              <a:t>uploader</a:t>
            </a:r>
            <a:endParaRPr lang="sk-SK" dirty="0" smtClean="0"/>
          </a:p>
          <a:p>
            <a:r>
              <a:rPr lang="sk-SK" dirty="0" err="1" smtClean="0"/>
              <a:t>Serial</a:t>
            </a:r>
            <a:r>
              <a:rPr lang="sk-SK" dirty="0" smtClean="0"/>
              <a:t> </a:t>
            </a:r>
            <a:r>
              <a:rPr lang="sk-SK" dirty="0" err="1" smtClean="0"/>
              <a:t>console</a:t>
            </a:r>
            <a:r>
              <a:rPr lang="sk-SK" dirty="0" smtClean="0"/>
              <a:t> monitor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09588"/>
            <a:ext cx="70104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0" y="571500"/>
            <a:ext cx="47625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881063"/>
            <a:ext cx="67151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4763"/>
            <a:ext cx="80295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Office PowerPoint</Application>
  <PresentationFormat>Prezentácia na obrazovke (4:3)</PresentationFormat>
  <Paragraphs>7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Phobos</dc:creator>
  <cp:lastModifiedBy>Phobos</cp:lastModifiedBy>
  <cp:revision>2</cp:revision>
  <dcterms:created xsi:type="dcterms:W3CDTF">2014-04-03T07:46:20Z</dcterms:created>
  <dcterms:modified xsi:type="dcterms:W3CDTF">2014-04-03T08:03:18Z</dcterms:modified>
</cp:coreProperties>
</file>