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7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8438-A286-420D-841E-1A0368593885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11528-D4B3-48A4-8B11-23FCFB795A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PWM</a:t>
            </a:r>
            <a:endParaRPr lang="en-US" dirty="0"/>
          </a:p>
        </p:txBody>
      </p:sp>
      <p:pic>
        <p:nvPicPr>
          <p:cNvPr id="9218" name="Picture 2" descr="http://arduino.cc/en/uploads/Tutorial/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3810000" cy="4171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723900"/>
            <a:ext cx="49339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14450"/>
            <a:ext cx="73723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3723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723900"/>
            <a:ext cx="49339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1628775"/>
            <a:ext cx="62769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66165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72816"/>
            <a:ext cx="62579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47281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052736"/>
            <a:ext cx="3744416" cy="443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Prezentácia na obrazovke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PWM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Phobos</dc:creator>
  <cp:lastModifiedBy>Phobos</cp:lastModifiedBy>
  <cp:revision>6</cp:revision>
  <dcterms:created xsi:type="dcterms:W3CDTF">2014-04-03T08:13:08Z</dcterms:created>
  <dcterms:modified xsi:type="dcterms:W3CDTF">2014-04-03T09:10:59Z</dcterms:modified>
</cp:coreProperties>
</file>