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2600"/>
    <a:srgbClr val="663300"/>
    <a:srgbClr val="75C818"/>
    <a:srgbClr val="F52F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CC5E53-5CD0-4C2A-A0F1-0AABF9DCC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73B5620-A9B7-4AB3-9AAD-8A6BDC537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3576395-56D5-4459-B2CF-3367C05DA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D0EE-6C80-4B50-9A5C-E1DD2FACB2BE}" type="datetimeFigureOut">
              <a:rPr lang="hu-HU" smtClean="0"/>
              <a:t>2022. 11. 06.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1DCBEC1-7F6C-4EC2-BDA9-423DD5F66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4C092F7-56A9-4B26-8C50-1BAED30D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E3C79-8521-46AE-BEF3-609DE98454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062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776ECC-9030-4A58-B0EC-E2DAAA0D4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ABE64CD-4CD3-44DA-BF8F-58F6C304F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E387193-7766-4EA9-87ED-33EF516F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D0EE-6C80-4B50-9A5C-E1DD2FACB2BE}" type="datetimeFigureOut">
              <a:rPr lang="hu-HU" smtClean="0"/>
              <a:t>2022. 11. 06.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53FDD81-6332-48ED-AE40-FE442AE30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4902D06-88C7-4D7C-936A-4DB24BE8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E3C79-8521-46AE-BEF3-609DE98454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036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21C9BB2-A2C1-412D-808B-67BEAFD00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A47F424-A6DD-4E01-90C5-A408373FC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BF247CE-8DB4-4C97-9933-F9E322A7B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D0EE-6C80-4B50-9A5C-E1DD2FACB2BE}" type="datetimeFigureOut">
              <a:rPr lang="hu-HU" smtClean="0"/>
              <a:t>2022. 11. 06.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FEDA99D-F2F7-4078-9A7A-0A9BA6736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5B1E7B6-0A25-455E-B463-2C4A42E7A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E3C79-8521-46AE-BEF3-609DE98454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14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F666CB-6D84-4E0B-98DE-CECBD9DF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6C9FAE8-EE77-4480-BBD7-19A0E1BD3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54EB534-1DED-4D70-B606-2C8142167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D0EE-6C80-4B50-9A5C-E1DD2FACB2BE}" type="datetimeFigureOut">
              <a:rPr lang="hu-HU" smtClean="0"/>
              <a:t>2022. 11. 06.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A7F43CA-709C-41F5-9525-51128F08A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FD6F3F3-BEE8-4876-AD5C-5D50FE3D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E3C79-8521-46AE-BEF3-609DE98454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9983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6487D9-E017-4546-A229-DB939846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3148B65-4515-4CFC-80B0-EE4E537C7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674A2AF-C514-4F4C-BC72-91B3EE20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D0EE-6C80-4B50-9A5C-E1DD2FACB2BE}" type="datetimeFigureOut">
              <a:rPr lang="hu-HU" smtClean="0"/>
              <a:t>2022. 11. 06.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1ECBF51-1D68-4B6A-AA1B-B9F1171A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6BCF148-4AEA-4D33-811E-26EBF3F31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E3C79-8521-46AE-BEF3-609DE98454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994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02A181-0ED9-441B-9EF0-473ECA2D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BD6B66D-2B75-4AC0-917A-5388DEFE9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FF5AF59-18FD-4F3C-B77E-3424825AC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C206500-2232-41D1-A5F1-6829AAA18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D0EE-6C80-4B50-9A5C-E1DD2FACB2BE}" type="datetimeFigureOut">
              <a:rPr lang="hu-HU" smtClean="0"/>
              <a:t>2022. 11. 06.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7908128-1CCA-4596-B3E6-FBBFB8825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3C11795-37FD-4CA9-9318-670A6C65A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E3C79-8521-46AE-BEF3-609DE98454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98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C5143C-ED1B-44A1-A047-BA93C65E1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5B1583D-85CE-4458-A05D-D8926A275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B301AA9-8890-4637-A594-E6937B730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C6B342B-91FF-444A-9F9E-9AF57155A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F9C97BA-F9AC-43F6-949F-54A26E00A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9765FD21-5540-4FB6-A4CE-DDBCF42BB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D0EE-6C80-4B50-9A5C-E1DD2FACB2BE}" type="datetimeFigureOut">
              <a:rPr lang="hu-HU" smtClean="0"/>
              <a:t>2022. 11. 06.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6A70BB5-4D22-4E67-8D33-90082C090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FA96FA4E-8C34-461D-BF0F-871B59472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E3C79-8521-46AE-BEF3-609DE98454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760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FB5B1C-F064-405D-BF44-3012E8CF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2CC7DF9-6FE2-4627-9A85-BAE9736A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D0EE-6C80-4B50-9A5C-E1DD2FACB2BE}" type="datetimeFigureOut">
              <a:rPr lang="hu-HU" smtClean="0"/>
              <a:t>2022. 11. 06.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0C4A735-A281-4E5B-BA07-F89B7C855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FCCF128-CE22-41D4-9047-FC70A3E8B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E3C79-8521-46AE-BEF3-609DE98454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971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A7C1053-433D-4E7F-9947-2DB0C72D0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D0EE-6C80-4B50-9A5C-E1DD2FACB2BE}" type="datetimeFigureOut">
              <a:rPr lang="hu-HU" smtClean="0"/>
              <a:t>2022. 11. 06.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F65C30CF-AD6B-4FAA-A7A3-7B63DAC4F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1A6760F-7DCD-478C-95EB-51777D00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E3C79-8521-46AE-BEF3-609DE98454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4893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1FB8EF-A82C-426E-A25E-F474F9D5C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3EAD10B-9E36-4480-8F47-BDE6A3FE8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6DCE56B-4A1A-484E-B94C-0A0A5EFA6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676E4C4-C3E5-4E27-8524-E399F6D92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D0EE-6C80-4B50-9A5C-E1DD2FACB2BE}" type="datetimeFigureOut">
              <a:rPr lang="hu-HU" smtClean="0"/>
              <a:t>2022. 11. 06.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EFA7F3E-60D3-4883-A748-41F8DDFB0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D074B48-2B54-4426-B2F4-116734667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E3C79-8521-46AE-BEF3-609DE98454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413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FF545C-9BB7-40CA-B770-5B91F8E6C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947DF1A-BA87-4EBA-922E-EC8073C17F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0C909F2-503B-415C-B7B9-49F677472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A03B535-0731-4B13-81E0-C32D78924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D0EE-6C80-4B50-9A5C-E1DD2FACB2BE}" type="datetimeFigureOut">
              <a:rPr lang="hu-HU" smtClean="0"/>
              <a:t>2022. 11. 06.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CD2B91F-57FD-498A-8424-0B4151F7D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DDA4847-7460-4B60-9657-FFA4232EC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E3C79-8521-46AE-BEF3-609DE98454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40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11767E6-81D7-4A6B-8E8B-183872065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4E1F5F3-55BA-4D0C-84E1-CDF41D89C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4C441EA-4C46-4CFE-81F3-9717606C3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CD0EE-6C80-4B50-9A5C-E1DD2FACB2BE}" type="datetimeFigureOut">
              <a:rPr lang="hu-HU" smtClean="0"/>
              <a:t>2022. 11. 06.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8A713EE-A603-4B6C-8DBB-B75D88FD3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1156E31-8C65-4A10-B1DB-CE9783B8F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E3C79-8521-46AE-BEF3-609DE98454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951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2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57EF8E8D-52BD-417B-AAAA-9CFF4C892A4A}"/>
              </a:ext>
            </a:extLst>
          </p:cNvPr>
          <p:cNvSpPr/>
          <p:nvPr/>
        </p:nvSpPr>
        <p:spPr>
          <a:xfrm>
            <a:off x="2734537" y="459521"/>
            <a:ext cx="517000" cy="1312848"/>
          </a:xfrm>
          <a:prstGeom prst="roundRect">
            <a:avLst/>
          </a:prstGeom>
          <a:solidFill>
            <a:srgbClr val="75C818"/>
          </a:solidFill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D2A6687A-4B38-4228-B060-52C4DABD2510}"/>
              </a:ext>
            </a:extLst>
          </p:cNvPr>
          <p:cNvSpPr/>
          <p:nvPr/>
        </p:nvSpPr>
        <p:spPr>
          <a:xfrm rot="835496">
            <a:off x="3299924" y="547407"/>
            <a:ext cx="517000" cy="1312848"/>
          </a:xfrm>
          <a:prstGeom prst="roundRect">
            <a:avLst/>
          </a:prstGeom>
          <a:solidFill>
            <a:srgbClr val="75C818"/>
          </a:solidFill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99C23C67-77D7-4F32-B66A-C3E3D085E705}"/>
              </a:ext>
            </a:extLst>
          </p:cNvPr>
          <p:cNvSpPr/>
          <p:nvPr/>
        </p:nvSpPr>
        <p:spPr>
          <a:xfrm rot="20933311">
            <a:off x="2175293" y="517534"/>
            <a:ext cx="517000" cy="1312848"/>
          </a:xfrm>
          <a:prstGeom prst="roundRect">
            <a:avLst/>
          </a:prstGeom>
          <a:solidFill>
            <a:srgbClr val="75C818"/>
          </a:solidFill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Könnycsepp 3">
            <a:extLst>
              <a:ext uri="{FF2B5EF4-FFF2-40B4-BE49-F238E27FC236}">
                <a16:creationId xmlns:a16="http://schemas.microsoft.com/office/drawing/2014/main" id="{458BE86F-40FE-45B3-A523-A53F3041EAC4}"/>
              </a:ext>
            </a:extLst>
          </p:cNvPr>
          <p:cNvSpPr/>
          <p:nvPr/>
        </p:nvSpPr>
        <p:spPr>
          <a:xfrm rot="8087014">
            <a:off x="1489929" y="1655039"/>
            <a:ext cx="3006217" cy="3011569"/>
          </a:xfrm>
          <a:prstGeom prst="teardrop">
            <a:avLst>
              <a:gd name="adj" fmla="val 130331"/>
            </a:avLst>
          </a:prstGeom>
          <a:solidFill>
            <a:srgbClr val="F52F59"/>
          </a:solidFill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685AEB82-1673-4ECD-B097-4250085F9032}"/>
              </a:ext>
            </a:extLst>
          </p:cNvPr>
          <p:cNvCxnSpPr>
            <a:cxnSpLocks/>
          </p:cNvCxnSpPr>
          <p:nvPr/>
        </p:nvCxnSpPr>
        <p:spPr>
          <a:xfrm>
            <a:off x="2643097" y="3642360"/>
            <a:ext cx="1729741" cy="0"/>
          </a:xfrm>
          <a:prstGeom prst="line">
            <a:avLst/>
          </a:prstGeom>
          <a:ln w="1016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FF4F9995-C27C-4754-AA01-AED4A6E1005B}"/>
              </a:ext>
            </a:extLst>
          </p:cNvPr>
          <p:cNvCxnSpPr>
            <a:cxnSpLocks/>
          </p:cNvCxnSpPr>
          <p:nvPr/>
        </p:nvCxnSpPr>
        <p:spPr>
          <a:xfrm>
            <a:off x="2889110" y="4114800"/>
            <a:ext cx="1217028" cy="0"/>
          </a:xfrm>
          <a:prstGeom prst="line">
            <a:avLst/>
          </a:prstGeom>
          <a:ln w="1016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>
            <a:extLst>
              <a:ext uri="{FF2B5EF4-FFF2-40B4-BE49-F238E27FC236}">
                <a16:creationId xmlns:a16="http://schemas.microsoft.com/office/drawing/2014/main" id="{33085D42-47FB-4925-9C8D-C43CF218734D}"/>
              </a:ext>
            </a:extLst>
          </p:cNvPr>
          <p:cNvCxnSpPr>
            <a:cxnSpLocks/>
          </p:cNvCxnSpPr>
          <p:nvPr/>
        </p:nvCxnSpPr>
        <p:spPr>
          <a:xfrm>
            <a:off x="3093734" y="4572000"/>
            <a:ext cx="624826" cy="0"/>
          </a:xfrm>
          <a:prstGeom prst="line">
            <a:avLst/>
          </a:prstGeom>
          <a:ln w="1016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159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Szélesvásznú</PresentationFormat>
  <Paragraphs>0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Benke Gábor</dc:creator>
  <cp:lastModifiedBy>Benke Gábor</cp:lastModifiedBy>
  <cp:revision>4</cp:revision>
  <dcterms:created xsi:type="dcterms:W3CDTF">2022-11-06T12:53:53Z</dcterms:created>
  <dcterms:modified xsi:type="dcterms:W3CDTF">2022-11-06T13:07:23Z</dcterms:modified>
</cp:coreProperties>
</file>