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330C34-ECFA-4A62-8E19-9B32B7F1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3AA414-6EB6-43CA-A77A-3A1AA50D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0C7BC1-4596-4E86-902F-F4B96F5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464A6A-2D3F-4DFF-8869-2D42C507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5FB50E-DAD7-419D-91B8-2D9CFDF1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5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2C7F4-AD49-4A0B-98BA-756AF53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06B91E-35DC-4533-866B-875ABF2C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E52427-6CFD-48EB-9CD8-D707A13C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BD2DCA-9BDB-4F51-81D5-43123685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4E24B6-3059-429D-8425-DECC300C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41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6B3472A-2EF1-46A3-AEE3-6FE6EF22D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454AC1-CF24-4D99-A0FC-997356D32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80CFB5-D65B-4D76-A43C-DE7CA73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375C2A-44EB-4640-A84C-B580D255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91B6D3-8E05-4CA8-B06E-EBEC53B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8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15854B-9B42-487F-9D0D-180CF1C3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1E40AA-E100-4DED-908D-727A9230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C99739-5350-4490-BC8E-08C07996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235C4F-6EA0-4F98-B1B6-518C7258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328288-4FEA-4E67-B196-E0FC8ED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5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7C4077-1D01-4F94-B1B0-48E1AA2F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13C60D-4D5F-46ED-AD66-7815AFFB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DE5171-0971-4499-A799-8E798D00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2CDC5D-8914-4442-9369-2B76BF4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1DD4B9-6E6F-4044-814F-B61D60AC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98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3585FF-CC5C-46CE-9063-82CEE0A3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A88DB0-C9E9-4131-A21D-E70ABB2B1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E0E833-6D5E-4770-A012-826BAB74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1985E9-6742-47DE-A89F-937260A0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0AA1CB-E049-47A2-AE1B-3D6B3B46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77569A-923F-40D1-AA9A-E05E594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7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7B512A-CFDB-4759-BF9F-4009CF3D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0541A0-6157-4455-9FF2-48678355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E6BD411-C350-4292-AABA-47F8FAF3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D27EA82-F165-447B-8200-26316AE57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73ECB9E-700E-458E-A914-931B72DB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BB8A548-FC39-4485-B3C1-D7EDCED5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EB76528-F255-4073-A323-12BCA275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B481C3-9C3C-4BDA-AE71-7255BDD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15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04154-6C29-4947-A41C-507B76C1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DFA0131-3F07-47FB-B8AA-21BE1DF9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936638B-DEB8-4857-963B-B83BFD44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3E3A1E2-AE33-4E4F-8372-E1DCC53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4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8617C66-90E9-4DE7-9795-B1F7CF5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241BE23-3D0B-4A8D-B25E-B441C894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943563C-A070-4F3F-A50D-1A2AEC96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34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02039-B198-43B2-86E0-6C3499D8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87D7FB-4295-4575-AB01-C0F1CCDA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A106A5-8F7A-44E6-999D-D33A1BCDD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460B05-ACB0-4DC8-B36D-80AD213D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3A252A-A8A8-478B-8494-77B657F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A15411-0053-49EE-A022-53B8BE2D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1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5957C-6885-4587-A6EE-5403A5C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993306-24D2-42B0-82C5-1E1628CF1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F7F8B4-8E27-4D7E-844D-22176DAE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1B7244-BF0A-408A-A5B5-7E218B78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27F8BE-E572-462F-858B-E8C48873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8CA5B8-1290-41AA-A768-421DDEDC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5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6CCE58A-9B76-4C84-AB65-9312F524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953D2E-190A-4DC0-9A56-DB49EC15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1E1ACB-A71C-4409-B93B-27C92BD65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E3B0-DC20-4885-A7EC-71A0862BB59B}" type="datetimeFigureOut">
              <a:rPr lang="hu-HU" smtClean="0"/>
              <a:t>2022. 12. 17.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6BE85A-7E0A-4F31-AA46-0217A3DC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96CF1A-25B3-46FB-8EF7-B3EA583C9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F72F-FEC0-4B24-A969-B6EAD3976B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6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E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01D7BC96-3974-48CB-8F06-693F940F36DE}"/>
              </a:ext>
            </a:extLst>
          </p:cNvPr>
          <p:cNvCxnSpPr>
            <a:cxnSpLocks/>
          </p:cNvCxnSpPr>
          <p:nvPr/>
        </p:nvCxnSpPr>
        <p:spPr>
          <a:xfrm flipV="1">
            <a:off x="1234789" y="1760179"/>
            <a:ext cx="0" cy="1553459"/>
          </a:xfrm>
          <a:prstGeom prst="line">
            <a:avLst/>
          </a:prstGeom>
          <a:ln w="381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DB76D3F7-6B17-4436-9951-B96EFF1B8772}"/>
              </a:ext>
            </a:extLst>
          </p:cNvPr>
          <p:cNvCxnSpPr>
            <a:cxnSpLocks/>
          </p:cNvCxnSpPr>
          <p:nvPr/>
        </p:nvCxnSpPr>
        <p:spPr>
          <a:xfrm flipV="1">
            <a:off x="1990796" y="1760180"/>
            <a:ext cx="0" cy="2710425"/>
          </a:xfrm>
          <a:prstGeom prst="line">
            <a:avLst/>
          </a:prstGeom>
          <a:ln w="381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6B3CF37D-EFC8-4A54-A248-2A1F5DDDC41F}"/>
              </a:ext>
            </a:extLst>
          </p:cNvPr>
          <p:cNvCxnSpPr>
            <a:cxnSpLocks/>
          </p:cNvCxnSpPr>
          <p:nvPr/>
        </p:nvCxnSpPr>
        <p:spPr>
          <a:xfrm flipV="1">
            <a:off x="2745398" y="603213"/>
            <a:ext cx="0" cy="2710425"/>
          </a:xfrm>
          <a:prstGeom prst="line">
            <a:avLst/>
          </a:prstGeom>
          <a:ln w="381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14275B24-AAB4-4422-9E53-04F2C7F14D45}"/>
              </a:ext>
            </a:extLst>
          </p:cNvPr>
          <p:cNvCxnSpPr>
            <a:cxnSpLocks/>
          </p:cNvCxnSpPr>
          <p:nvPr/>
        </p:nvCxnSpPr>
        <p:spPr>
          <a:xfrm flipV="1">
            <a:off x="3498595" y="1760180"/>
            <a:ext cx="0" cy="1553459"/>
          </a:xfrm>
          <a:prstGeom prst="line">
            <a:avLst/>
          </a:prstGeom>
          <a:ln w="381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2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Benke Gábor</dc:creator>
  <cp:lastModifiedBy>Benke Gábor</cp:lastModifiedBy>
  <cp:revision>6</cp:revision>
  <dcterms:created xsi:type="dcterms:W3CDTF">2022-12-04T21:29:36Z</dcterms:created>
  <dcterms:modified xsi:type="dcterms:W3CDTF">2022-12-17T23:36:49Z</dcterms:modified>
</cp:coreProperties>
</file>