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BC"/>
    <a:srgbClr val="000E2A"/>
    <a:srgbClr val="E53B90"/>
    <a:srgbClr val="EC6EAD"/>
    <a:srgbClr val="D91D7B"/>
    <a:srgbClr val="2C8394"/>
    <a:srgbClr val="3294A8"/>
    <a:srgbClr val="68C0D2"/>
    <a:srgbClr val="88CEDC"/>
    <a:srgbClr val="AFD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7C2FE-629A-48C1-99C9-5E59FB810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82E856-21E3-489B-A567-A930A475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F0DB12-C5AF-4D54-9F7E-08C7153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D17BEA-3D60-4EC9-9FA8-30A8A9E2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F8E252-1DA8-48FB-9892-328FA8A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8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D1268-0537-405F-9E9B-3A326482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0226F7B-2861-48BB-9901-769A6D56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23B49E-06A2-43F7-ADB4-F943D810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87CF0-DA14-4D14-85EF-A172F76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1497B8-18A6-4FB0-B155-E9067705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5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84C8AE3-CFC9-4E2E-869A-6632BF473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3F964F-5F9E-4B80-B52C-E3449757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B5ABA-3D82-4662-B339-462E3600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207C31-D35F-448A-92FC-9E1896D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7F7C6D-C9E0-46D2-AB21-0965AB3A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35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79C6B4-1924-4519-9125-CF97EF5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5F1C10-D9B7-4D11-9152-65488BC4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9ABACA-2CA8-43BD-9DF7-B54EF08C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852C0B-916C-4011-99EB-35029B9E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020A48-3669-44E6-BDAF-FE010791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2A69E-753D-47B1-BBF7-F9064D68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42B9FD-1C7A-4A49-B6D0-BC3D9B4E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25DB9E-FC0F-42E8-83EE-9BFE1520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0D3348-830D-4172-81DE-72D6C01A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77A9AF-FA01-4979-A4CA-219876B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61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7AEC-DD68-4421-B5C9-B671CF3E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3DEAE-CA1E-4A99-AD6F-0C7407AFE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98AF59-102C-4275-9827-06AD9C99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163AF5-7D33-4BB7-8DFB-B9B9E45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846988-244C-4D67-9476-FBB74261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F9972D-D953-4ABA-8ACE-64D8544E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6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7D203-D211-4BE2-A8F4-E3127235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A98CC0-096E-4F44-8BBC-9856ACA6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E928E4-B7B0-4F22-9D8B-91F6AB47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C63C33-732C-4049-8FE1-771D782D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2881621-9AB7-4A75-BDAD-D08A7CCFD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8DB6CD1-60D2-4C3F-9463-5C0E19B9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203F4C-3010-489D-B4D7-ACC25D5A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574F5D-6B4A-4D63-AF18-E5ED01A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95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ED03F-5F10-45D9-AA43-73DCDB94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916F481-9FB3-429B-9360-F963B36D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791E4D-3118-45A9-8719-754AB89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F70F9B8-8728-45E6-AD5F-01FA30AE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1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2A2A121-1837-40E3-85EC-D7659B89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8BE6DC-7755-4AC8-8DFA-7A186CC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D130055-B7B4-4044-809D-4D33F54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1CF89-8324-4D18-A655-37B814B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C4CA5-1964-4E1A-B267-01386ABC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FA04D8-2B4E-4EFD-861C-9577F220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D0CAE8-C2C7-4583-9B88-C88C3619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89DF03-E3D0-4353-9F64-7C0B66BA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244F25-9D08-41C8-AB25-4EA98CF5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1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B70A3-908F-4549-AF73-16934EBB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4B3E8D-5158-426B-B3DB-E47DCA39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317F2D2-950B-4238-BA6B-0295DCED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F9F14F-4BE9-4855-A29D-94F2F8D7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DF75FF-2D24-4819-A8C4-5D14FB8B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6310B3-FBE1-47D8-AD58-EA9CC443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215BDBD-203F-4943-BB10-E6E0315E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CE3530-F069-4BDD-A396-00CDB8EE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F83D87-FC0A-42E6-8EF5-3B80CD6DC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1AB4-F0DA-4694-A35A-F065491B6014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9E4BBB-BFD5-470B-9697-97EA982BD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5F86E8-D961-42EB-B8DD-BC793A4FC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583E-445B-4995-AE5B-EC4D84606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6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F026738-90F3-40D3-9289-E107F08C83A8}"/>
              </a:ext>
            </a:extLst>
          </p:cNvPr>
          <p:cNvSpPr/>
          <p:nvPr/>
        </p:nvSpPr>
        <p:spPr>
          <a:xfrm>
            <a:off x="2835305" y="301840"/>
            <a:ext cx="6033488" cy="5761608"/>
          </a:xfrm>
          <a:prstGeom prst="ellipse">
            <a:avLst/>
          </a:prstGeom>
          <a:solidFill>
            <a:srgbClr val="000E2A"/>
          </a:solidFill>
          <a:ln w="889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8F2D826-9C23-4B00-9990-CA3ED11FD9BA}"/>
              </a:ext>
            </a:extLst>
          </p:cNvPr>
          <p:cNvSpPr/>
          <p:nvPr/>
        </p:nvSpPr>
        <p:spPr>
          <a:xfrm>
            <a:off x="3635960" y="5408721"/>
            <a:ext cx="4432177" cy="734628"/>
          </a:xfrm>
          <a:prstGeom prst="trapezoid">
            <a:avLst/>
          </a:prstGeom>
          <a:solidFill>
            <a:srgbClr val="000E2A"/>
          </a:solidFill>
          <a:ln w="889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Csillag: 4 ágú 7">
            <a:extLst>
              <a:ext uri="{FF2B5EF4-FFF2-40B4-BE49-F238E27FC236}">
                <a16:creationId xmlns:a16="http://schemas.microsoft.com/office/drawing/2014/main" id="{199FCC93-9482-4F47-9DC0-2314B36E2929}"/>
              </a:ext>
            </a:extLst>
          </p:cNvPr>
          <p:cNvSpPr/>
          <p:nvPr/>
        </p:nvSpPr>
        <p:spPr>
          <a:xfrm>
            <a:off x="6314430" y="381740"/>
            <a:ext cx="2146176" cy="2081258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Csillag: 4 ágú 9">
            <a:extLst>
              <a:ext uri="{FF2B5EF4-FFF2-40B4-BE49-F238E27FC236}">
                <a16:creationId xmlns:a16="http://schemas.microsoft.com/office/drawing/2014/main" id="{A3FDC83F-F2A6-40D2-99D3-24734DFDCAB5}"/>
              </a:ext>
            </a:extLst>
          </p:cNvPr>
          <p:cNvSpPr/>
          <p:nvPr/>
        </p:nvSpPr>
        <p:spPr>
          <a:xfrm>
            <a:off x="3635960" y="1630163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Csillag: 4 ágú 10">
            <a:extLst>
              <a:ext uri="{FF2B5EF4-FFF2-40B4-BE49-F238E27FC236}">
                <a16:creationId xmlns:a16="http://schemas.microsoft.com/office/drawing/2014/main" id="{8A5549F3-E777-4755-BC5D-35497AEC72A0}"/>
              </a:ext>
            </a:extLst>
          </p:cNvPr>
          <p:cNvSpPr/>
          <p:nvPr/>
        </p:nvSpPr>
        <p:spPr>
          <a:xfrm>
            <a:off x="3698104" y="3146194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Csillag: 4 ágú 11">
            <a:extLst>
              <a:ext uri="{FF2B5EF4-FFF2-40B4-BE49-F238E27FC236}">
                <a16:creationId xmlns:a16="http://schemas.microsoft.com/office/drawing/2014/main" id="{B226169D-2949-4AAB-B8DC-B958736FC85C}"/>
              </a:ext>
            </a:extLst>
          </p:cNvPr>
          <p:cNvSpPr/>
          <p:nvPr/>
        </p:nvSpPr>
        <p:spPr>
          <a:xfrm>
            <a:off x="7488868" y="4132001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sillag: 4 ágú 12">
            <a:extLst>
              <a:ext uri="{FF2B5EF4-FFF2-40B4-BE49-F238E27FC236}">
                <a16:creationId xmlns:a16="http://schemas.microsoft.com/office/drawing/2014/main" id="{A01E1E1A-9DD8-4904-9070-0F518F2539B7}"/>
              </a:ext>
            </a:extLst>
          </p:cNvPr>
          <p:cNvSpPr/>
          <p:nvPr/>
        </p:nvSpPr>
        <p:spPr>
          <a:xfrm>
            <a:off x="6789386" y="3824057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sillag: 4 ágú 13">
            <a:extLst>
              <a:ext uri="{FF2B5EF4-FFF2-40B4-BE49-F238E27FC236}">
                <a16:creationId xmlns:a16="http://schemas.microsoft.com/office/drawing/2014/main" id="{F331145D-6152-4B30-9B27-E88CB897FB2E}"/>
              </a:ext>
            </a:extLst>
          </p:cNvPr>
          <p:cNvSpPr/>
          <p:nvPr/>
        </p:nvSpPr>
        <p:spPr>
          <a:xfrm>
            <a:off x="3635960" y="710215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Csillag: 4 ágú 14">
            <a:extLst>
              <a:ext uri="{FF2B5EF4-FFF2-40B4-BE49-F238E27FC236}">
                <a16:creationId xmlns:a16="http://schemas.microsoft.com/office/drawing/2014/main" id="{F1DCA722-97D9-4AF0-89DB-0D376FAFF9BF}"/>
              </a:ext>
            </a:extLst>
          </p:cNvPr>
          <p:cNvSpPr/>
          <p:nvPr/>
        </p:nvSpPr>
        <p:spPr>
          <a:xfrm>
            <a:off x="2678099" y="3723628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Csillag: 4 ágú 15">
            <a:extLst>
              <a:ext uri="{FF2B5EF4-FFF2-40B4-BE49-F238E27FC236}">
                <a16:creationId xmlns:a16="http://schemas.microsoft.com/office/drawing/2014/main" id="{DF9DAA87-E5A8-45A5-8193-C3417FB4E0ED}"/>
              </a:ext>
            </a:extLst>
          </p:cNvPr>
          <p:cNvSpPr/>
          <p:nvPr/>
        </p:nvSpPr>
        <p:spPr>
          <a:xfrm>
            <a:off x="7387518" y="3111069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sillag: 4 ágú 16">
            <a:extLst>
              <a:ext uri="{FF2B5EF4-FFF2-40B4-BE49-F238E27FC236}">
                <a16:creationId xmlns:a16="http://schemas.microsoft.com/office/drawing/2014/main" id="{D5B6EF7B-9F47-4C5C-9C8B-CB6CF3A6E294}"/>
              </a:ext>
            </a:extLst>
          </p:cNvPr>
          <p:cNvSpPr/>
          <p:nvPr/>
        </p:nvSpPr>
        <p:spPr>
          <a:xfrm>
            <a:off x="8270660" y="2667185"/>
            <a:ext cx="852256" cy="816745"/>
          </a:xfrm>
          <a:prstGeom prst="star4">
            <a:avLst/>
          </a:prstGeom>
          <a:solidFill>
            <a:srgbClr val="000E2A"/>
          </a:solidFill>
          <a:ln w="63500"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Csillag: 4 ágú 17">
            <a:extLst>
              <a:ext uri="{FF2B5EF4-FFF2-40B4-BE49-F238E27FC236}">
                <a16:creationId xmlns:a16="http://schemas.microsoft.com/office/drawing/2014/main" id="{EC01F817-2820-497F-B0DE-C2EAF7CF5B61}"/>
              </a:ext>
            </a:extLst>
          </p:cNvPr>
          <p:cNvSpPr/>
          <p:nvPr/>
        </p:nvSpPr>
        <p:spPr>
          <a:xfrm>
            <a:off x="4804483" y="3104411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Csillag: 4 ágú 18">
            <a:extLst>
              <a:ext uri="{FF2B5EF4-FFF2-40B4-BE49-F238E27FC236}">
                <a16:creationId xmlns:a16="http://schemas.microsoft.com/office/drawing/2014/main" id="{F112D4AC-DCB2-4DF8-A4A2-8D228D159390}"/>
              </a:ext>
            </a:extLst>
          </p:cNvPr>
          <p:cNvSpPr/>
          <p:nvPr/>
        </p:nvSpPr>
        <p:spPr>
          <a:xfrm>
            <a:off x="4330732" y="1093341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sillag: 4 ágú 19">
            <a:extLst>
              <a:ext uri="{FF2B5EF4-FFF2-40B4-BE49-F238E27FC236}">
                <a16:creationId xmlns:a16="http://schemas.microsoft.com/office/drawing/2014/main" id="{839716B1-5C7D-4CAD-A88F-3B1DC29F9501}"/>
              </a:ext>
            </a:extLst>
          </p:cNvPr>
          <p:cNvSpPr/>
          <p:nvPr/>
        </p:nvSpPr>
        <p:spPr>
          <a:xfrm>
            <a:off x="3635960" y="4245190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Csillag: 4 ágú 22">
            <a:extLst>
              <a:ext uri="{FF2B5EF4-FFF2-40B4-BE49-F238E27FC236}">
                <a16:creationId xmlns:a16="http://schemas.microsoft.com/office/drawing/2014/main" id="{D7E147C9-C213-46C7-B573-52504350FADC}"/>
              </a:ext>
            </a:extLst>
          </p:cNvPr>
          <p:cNvSpPr/>
          <p:nvPr/>
        </p:nvSpPr>
        <p:spPr>
          <a:xfrm>
            <a:off x="5318278" y="4548503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Csillag: 4 ágú 23">
            <a:extLst>
              <a:ext uri="{FF2B5EF4-FFF2-40B4-BE49-F238E27FC236}">
                <a16:creationId xmlns:a16="http://schemas.microsoft.com/office/drawing/2014/main" id="{553CB279-649F-483B-9820-1F76922D6982}"/>
              </a:ext>
            </a:extLst>
          </p:cNvPr>
          <p:cNvSpPr/>
          <p:nvPr/>
        </p:nvSpPr>
        <p:spPr>
          <a:xfrm>
            <a:off x="6173325" y="613043"/>
            <a:ext cx="488272" cy="506027"/>
          </a:xfrm>
          <a:prstGeom prst="star4">
            <a:avLst/>
          </a:prstGeom>
          <a:solidFill>
            <a:srgbClr val="F6FABC"/>
          </a:solidFill>
          <a:ln>
            <a:solidFill>
              <a:srgbClr val="F6F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2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Benke Gábor</dc:creator>
  <cp:lastModifiedBy>Benke Gábor</cp:lastModifiedBy>
  <cp:revision>9</cp:revision>
  <dcterms:created xsi:type="dcterms:W3CDTF">2022-10-19T20:49:19Z</dcterms:created>
  <dcterms:modified xsi:type="dcterms:W3CDTF">2022-10-20T18:54:35Z</dcterms:modified>
</cp:coreProperties>
</file>