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58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B6372-A512-4334-836E-2EA24CF33FFC}" v="173" dt="2020-06-01T03:50:12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Tóth" userId="05cb205e6e0d16e1" providerId="LiveId" clId="{062B6372-A512-4334-836E-2EA24CF33FFC}"/>
    <pc:docChg chg="undo custSel addSld modSld sldOrd">
      <pc:chgData name="Gábor Tóth" userId="05cb205e6e0d16e1" providerId="LiveId" clId="{062B6372-A512-4334-836E-2EA24CF33FFC}" dt="2020-06-01T03:50:12.926" v="768"/>
      <pc:docMkLst>
        <pc:docMk/>
      </pc:docMkLst>
      <pc:sldChg chg="modTransition">
        <pc:chgData name="Gábor Tóth" userId="05cb205e6e0d16e1" providerId="LiveId" clId="{062B6372-A512-4334-836E-2EA24CF33FFC}" dt="2020-06-01T03:26:25.263" v="276"/>
        <pc:sldMkLst>
          <pc:docMk/>
          <pc:sldMk cId="826383010" sldId="256"/>
        </pc:sldMkLst>
      </pc:sldChg>
      <pc:sldChg chg="modTransition modAnim">
        <pc:chgData name="Gábor Tóth" userId="05cb205e6e0d16e1" providerId="LiveId" clId="{062B6372-A512-4334-836E-2EA24CF33FFC}" dt="2020-06-01T03:27:36.185" v="287"/>
        <pc:sldMkLst>
          <pc:docMk/>
          <pc:sldMk cId="2668211801" sldId="257"/>
        </pc:sldMkLst>
      </pc:sldChg>
      <pc:sldChg chg="ord modTransition modAnim">
        <pc:chgData name="Gábor Tóth" userId="05cb205e6e0d16e1" providerId="LiveId" clId="{062B6372-A512-4334-836E-2EA24CF33FFC}" dt="2020-06-01T03:31:12.924" v="484"/>
        <pc:sldMkLst>
          <pc:docMk/>
          <pc:sldMk cId="3349578153" sldId="258"/>
        </pc:sldMkLst>
      </pc:sldChg>
      <pc:sldChg chg="modTransition modAnim">
        <pc:chgData name="Gábor Tóth" userId="05cb205e6e0d16e1" providerId="LiveId" clId="{062B6372-A512-4334-836E-2EA24CF33FFC}" dt="2020-06-01T03:28:09.559" v="290"/>
        <pc:sldMkLst>
          <pc:docMk/>
          <pc:sldMk cId="1281570014" sldId="259"/>
        </pc:sldMkLst>
      </pc:sldChg>
      <pc:sldChg chg="modSp mod modTransition modAnim">
        <pc:chgData name="Gábor Tóth" userId="05cb205e6e0d16e1" providerId="LiveId" clId="{062B6372-A512-4334-836E-2EA24CF33FFC}" dt="2020-06-01T03:28:15.437" v="291"/>
        <pc:sldMkLst>
          <pc:docMk/>
          <pc:sldMk cId="2929859738" sldId="260"/>
        </pc:sldMkLst>
        <pc:spChg chg="mod">
          <ac:chgData name="Gábor Tóth" userId="05cb205e6e0d16e1" providerId="LiveId" clId="{062B6372-A512-4334-836E-2EA24CF33FFC}" dt="2020-06-01T02:56:31.183" v="149" actId="20577"/>
          <ac:spMkLst>
            <pc:docMk/>
            <pc:sldMk cId="2929859738" sldId="260"/>
            <ac:spMk id="3" creationId="{2A86A240-5FDB-44C4-99A7-E60175936FF2}"/>
          </ac:spMkLst>
        </pc:spChg>
      </pc:sldChg>
      <pc:sldChg chg="addSp delSp modSp new mod modTransition delAnim modAnim">
        <pc:chgData name="Gábor Tóth" userId="05cb205e6e0d16e1" providerId="LiveId" clId="{062B6372-A512-4334-836E-2EA24CF33FFC}" dt="2020-06-01T03:50:12.926" v="768"/>
        <pc:sldMkLst>
          <pc:docMk/>
          <pc:sldMk cId="1116649104" sldId="261"/>
        </pc:sldMkLst>
        <pc:spChg chg="mod">
          <ac:chgData name="Gábor Tóth" userId="05cb205e6e0d16e1" providerId="LiveId" clId="{062B6372-A512-4334-836E-2EA24CF33FFC}" dt="2020-06-01T02:59:01.136" v="168" actId="20577"/>
          <ac:spMkLst>
            <pc:docMk/>
            <pc:sldMk cId="1116649104" sldId="261"/>
            <ac:spMk id="2" creationId="{572DB899-2FA3-492A-99C3-E4C3FE26080B}"/>
          </ac:spMkLst>
        </pc:spChg>
        <pc:spChg chg="del">
          <ac:chgData name="Gábor Tóth" userId="05cb205e6e0d16e1" providerId="LiveId" clId="{062B6372-A512-4334-836E-2EA24CF33FFC}" dt="2020-06-01T02:59:40.651" v="169"/>
          <ac:spMkLst>
            <pc:docMk/>
            <pc:sldMk cId="1116649104" sldId="261"/>
            <ac:spMk id="3" creationId="{DBE751F2-2081-4A80-853C-759F65586BCA}"/>
          </ac:spMkLst>
        </pc:spChg>
        <pc:spChg chg="add mod">
          <ac:chgData name="Gábor Tóth" userId="05cb205e6e0d16e1" providerId="LiveId" clId="{062B6372-A512-4334-836E-2EA24CF33FFC}" dt="2020-06-01T03:07:49.518" v="200" actId="20577"/>
          <ac:spMkLst>
            <pc:docMk/>
            <pc:sldMk cId="1116649104" sldId="261"/>
            <ac:spMk id="7" creationId="{E5A91E25-764B-4F4E-9671-8E6E1717B267}"/>
          </ac:spMkLst>
        </pc:spChg>
        <pc:picChg chg="add del mod modCrop">
          <ac:chgData name="Gábor Tóth" userId="05cb205e6e0d16e1" providerId="LiveId" clId="{062B6372-A512-4334-836E-2EA24CF33FFC}" dt="2020-06-01T03:01:00.149" v="178" actId="478"/>
          <ac:picMkLst>
            <pc:docMk/>
            <pc:sldMk cId="1116649104" sldId="261"/>
            <ac:picMk id="5" creationId="{D8442CD0-42D9-42F4-A42E-8939B817AB79}"/>
          </ac:picMkLst>
        </pc:picChg>
        <pc:picChg chg="add mod">
          <ac:chgData name="Gábor Tóth" userId="05cb205e6e0d16e1" providerId="LiveId" clId="{062B6372-A512-4334-836E-2EA24CF33FFC}" dt="2020-06-01T03:06:56.667" v="191"/>
          <ac:picMkLst>
            <pc:docMk/>
            <pc:sldMk cId="1116649104" sldId="261"/>
            <ac:picMk id="8" creationId="{573BF2D8-BCAE-4351-A2BA-B94468FEABDC}"/>
          </ac:picMkLst>
        </pc:picChg>
        <pc:picChg chg="add del mod">
          <ac:chgData name="Gábor Tóth" userId="05cb205e6e0d16e1" providerId="LiveId" clId="{062B6372-A512-4334-836E-2EA24CF33FFC}" dt="2020-06-01T03:23:02.028" v="237" actId="478"/>
          <ac:picMkLst>
            <pc:docMk/>
            <pc:sldMk cId="1116649104" sldId="261"/>
            <ac:picMk id="9" creationId="{D96225AF-1F58-4A75-9312-18AB93D11BCF}"/>
          </ac:picMkLst>
        </pc:picChg>
        <pc:picChg chg="add del">
          <ac:chgData name="Gábor Tóth" userId="05cb205e6e0d16e1" providerId="LiveId" clId="{062B6372-A512-4334-836E-2EA24CF33FFC}" dt="2020-06-01T03:09:40.383" v="202"/>
          <ac:picMkLst>
            <pc:docMk/>
            <pc:sldMk cId="1116649104" sldId="261"/>
            <ac:picMk id="10" creationId="{0DAF7640-4486-4761-B4BC-D71AD53512E7}"/>
          </ac:picMkLst>
        </pc:picChg>
        <pc:picChg chg="add del mod">
          <ac:chgData name="Gábor Tóth" userId="05cb205e6e0d16e1" providerId="LiveId" clId="{062B6372-A512-4334-836E-2EA24CF33FFC}" dt="2020-06-01T03:23:00.566" v="236" actId="478"/>
          <ac:picMkLst>
            <pc:docMk/>
            <pc:sldMk cId="1116649104" sldId="261"/>
            <ac:picMk id="11" creationId="{C4E5A0C5-CD28-40C0-9965-1F74BD6EFF0D}"/>
          </ac:picMkLst>
        </pc:picChg>
        <pc:picChg chg="add del mod">
          <ac:chgData name="Gábor Tóth" userId="05cb205e6e0d16e1" providerId="LiveId" clId="{062B6372-A512-4334-836E-2EA24CF33FFC}" dt="2020-06-01T03:22:59.732" v="235" actId="478"/>
          <ac:picMkLst>
            <pc:docMk/>
            <pc:sldMk cId="1116649104" sldId="261"/>
            <ac:picMk id="12" creationId="{907ADC7B-EFCF-4580-ADCE-598B8C0637E6}"/>
          </ac:picMkLst>
        </pc:picChg>
        <pc:picChg chg="add del mod">
          <ac:chgData name="Gábor Tóth" userId="05cb205e6e0d16e1" providerId="LiveId" clId="{062B6372-A512-4334-836E-2EA24CF33FFC}" dt="2020-06-01T03:22:59.154" v="234" actId="478"/>
          <ac:picMkLst>
            <pc:docMk/>
            <pc:sldMk cId="1116649104" sldId="261"/>
            <ac:picMk id="13" creationId="{87503A7E-FF66-4047-9F76-63828EE3C959}"/>
          </ac:picMkLst>
        </pc:picChg>
        <pc:picChg chg="add del mod">
          <ac:chgData name="Gábor Tóth" userId="05cb205e6e0d16e1" providerId="LiveId" clId="{062B6372-A512-4334-836E-2EA24CF33FFC}" dt="2020-06-01T03:22:58.524" v="233" actId="478"/>
          <ac:picMkLst>
            <pc:docMk/>
            <pc:sldMk cId="1116649104" sldId="261"/>
            <ac:picMk id="14" creationId="{CD75D37E-077D-454D-8286-188D3014D248}"/>
          </ac:picMkLst>
        </pc:picChg>
        <pc:picChg chg="add del mod">
          <ac:chgData name="Gábor Tóth" userId="05cb205e6e0d16e1" providerId="LiveId" clId="{062B6372-A512-4334-836E-2EA24CF33FFC}" dt="2020-06-01T03:22:57.907" v="232" actId="478"/>
          <ac:picMkLst>
            <pc:docMk/>
            <pc:sldMk cId="1116649104" sldId="261"/>
            <ac:picMk id="15" creationId="{1E3C8AB8-FDC1-4F0C-A87F-0E43F2F95A88}"/>
          </ac:picMkLst>
        </pc:picChg>
        <pc:picChg chg="add mod">
          <ac:chgData name="Gábor Tóth" userId="05cb205e6e0d16e1" providerId="LiveId" clId="{062B6372-A512-4334-836E-2EA24CF33FFC}" dt="2020-06-01T03:23:14.160" v="241"/>
          <ac:picMkLst>
            <pc:docMk/>
            <pc:sldMk cId="1116649104" sldId="261"/>
            <ac:picMk id="16" creationId="{386A5178-8BFF-49D2-AB61-AD50A79BF417}"/>
          </ac:picMkLst>
        </pc:picChg>
        <pc:picChg chg="add mod">
          <ac:chgData name="Gábor Tóth" userId="05cb205e6e0d16e1" providerId="LiveId" clId="{062B6372-A512-4334-836E-2EA24CF33FFC}" dt="2020-06-01T03:23:40.373" v="247"/>
          <ac:picMkLst>
            <pc:docMk/>
            <pc:sldMk cId="1116649104" sldId="261"/>
            <ac:picMk id="17" creationId="{2E063172-8FC2-43B9-BC46-7BED95DD0254}"/>
          </ac:picMkLst>
        </pc:picChg>
        <pc:picChg chg="add mod">
          <ac:chgData name="Gábor Tóth" userId="05cb205e6e0d16e1" providerId="LiveId" clId="{062B6372-A512-4334-836E-2EA24CF33FFC}" dt="2020-06-01T03:23:55.479" v="251"/>
          <ac:picMkLst>
            <pc:docMk/>
            <pc:sldMk cId="1116649104" sldId="261"/>
            <ac:picMk id="18" creationId="{BD2B0D3E-2CB9-4EA3-B856-E6CC009EC568}"/>
          </ac:picMkLst>
        </pc:picChg>
        <pc:picChg chg="add mod">
          <ac:chgData name="Gábor Tóth" userId="05cb205e6e0d16e1" providerId="LiveId" clId="{062B6372-A512-4334-836E-2EA24CF33FFC}" dt="2020-06-01T03:24:28.938" v="257"/>
          <ac:picMkLst>
            <pc:docMk/>
            <pc:sldMk cId="1116649104" sldId="261"/>
            <ac:picMk id="19" creationId="{C4F75DD2-3E41-4A9C-8C52-BA836D889EF6}"/>
          </ac:picMkLst>
        </pc:picChg>
        <pc:picChg chg="add mod">
          <ac:chgData name="Gábor Tóth" userId="05cb205e6e0d16e1" providerId="LiveId" clId="{062B6372-A512-4334-836E-2EA24CF33FFC}" dt="2020-06-01T03:24:42.802" v="261"/>
          <ac:picMkLst>
            <pc:docMk/>
            <pc:sldMk cId="1116649104" sldId="261"/>
            <ac:picMk id="20" creationId="{49495AEF-7967-4739-AB42-8039D486B93F}"/>
          </ac:picMkLst>
        </pc:picChg>
        <pc:picChg chg="add mod">
          <ac:chgData name="Gábor Tóth" userId="05cb205e6e0d16e1" providerId="LiveId" clId="{062B6372-A512-4334-836E-2EA24CF33FFC}" dt="2020-06-01T03:25:06.140" v="266"/>
          <ac:picMkLst>
            <pc:docMk/>
            <pc:sldMk cId="1116649104" sldId="261"/>
            <ac:picMk id="21" creationId="{9B5734B2-69C5-4697-8EF5-851AA652DBAC}"/>
          </ac:picMkLst>
        </pc:picChg>
        <pc:picChg chg="add mod">
          <ac:chgData name="Gábor Tóth" userId="05cb205e6e0d16e1" providerId="LiveId" clId="{062B6372-A512-4334-836E-2EA24CF33FFC}" dt="2020-06-01T03:26:05.542" v="271"/>
          <ac:picMkLst>
            <pc:docMk/>
            <pc:sldMk cId="1116649104" sldId="261"/>
            <ac:picMk id="22" creationId="{F02FFB2E-6F89-4A7F-9355-6BF5D3BEBE2A}"/>
          </ac:picMkLst>
        </pc:picChg>
      </pc:sldChg>
      <pc:sldChg chg="modSp new mod modTransition modAnim">
        <pc:chgData name="Gábor Tóth" userId="05cb205e6e0d16e1" providerId="LiveId" clId="{062B6372-A512-4334-836E-2EA24CF33FFC}" dt="2020-06-01T03:31:32.749" v="488"/>
        <pc:sldMkLst>
          <pc:docMk/>
          <pc:sldMk cId="3499405895" sldId="262"/>
        </pc:sldMkLst>
        <pc:spChg chg="mod">
          <ac:chgData name="Gábor Tóth" userId="05cb205e6e0d16e1" providerId="LiveId" clId="{062B6372-A512-4334-836E-2EA24CF33FFC}" dt="2020-06-01T03:29:05.015" v="315" actId="20577"/>
          <ac:spMkLst>
            <pc:docMk/>
            <pc:sldMk cId="3499405895" sldId="262"/>
            <ac:spMk id="2" creationId="{62CFE4BA-9000-496E-81AB-24F63C5C0FCE}"/>
          </ac:spMkLst>
        </pc:spChg>
        <pc:spChg chg="mod">
          <ac:chgData name="Gábor Tóth" userId="05cb205e6e0d16e1" providerId="LiveId" clId="{062B6372-A512-4334-836E-2EA24CF33FFC}" dt="2020-06-01T03:30:47.447" v="482" actId="20577"/>
          <ac:spMkLst>
            <pc:docMk/>
            <pc:sldMk cId="3499405895" sldId="262"/>
            <ac:spMk id="3" creationId="{78186F50-1D01-4598-B43C-97BA50084A07}"/>
          </ac:spMkLst>
        </pc:spChg>
      </pc:sldChg>
      <pc:sldChg chg="addSp delSp modSp new mod modTransition modAnim">
        <pc:chgData name="Gábor Tóth" userId="05cb205e6e0d16e1" providerId="LiveId" clId="{062B6372-A512-4334-836E-2EA24CF33FFC}" dt="2020-06-01T03:39:00.153" v="737"/>
        <pc:sldMkLst>
          <pc:docMk/>
          <pc:sldMk cId="3807307452" sldId="263"/>
        </pc:sldMkLst>
        <pc:spChg chg="mod">
          <ac:chgData name="Gábor Tóth" userId="05cb205e6e0d16e1" providerId="LiveId" clId="{062B6372-A512-4334-836E-2EA24CF33FFC}" dt="2020-06-01T03:31:59.829" v="523" actId="255"/>
          <ac:spMkLst>
            <pc:docMk/>
            <pc:sldMk cId="3807307452" sldId="263"/>
            <ac:spMk id="2" creationId="{14E39718-17E2-43E8-BDE4-D06585A2A282}"/>
          </ac:spMkLst>
        </pc:spChg>
        <pc:spChg chg="del mod">
          <ac:chgData name="Gábor Tóth" userId="05cb205e6e0d16e1" providerId="LiveId" clId="{062B6372-A512-4334-836E-2EA24CF33FFC}" dt="2020-06-01T03:32:15.597" v="526" actId="478"/>
          <ac:spMkLst>
            <pc:docMk/>
            <pc:sldMk cId="3807307452" sldId="263"/>
            <ac:spMk id="3" creationId="{0F441D95-CA1A-4DD4-8E2A-0E837BF0F4EB}"/>
          </ac:spMkLst>
        </pc:spChg>
        <pc:spChg chg="add mod">
          <ac:chgData name="Gábor Tóth" userId="05cb205e6e0d16e1" providerId="LiveId" clId="{062B6372-A512-4334-836E-2EA24CF33FFC}" dt="2020-06-01T03:32:36.579" v="568" actId="1076"/>
          <ac:spMkLst>
            <pc:docMk/>
            <pc:sldMk cId="3807307452" sldId="263"/>
            <ac:spMk id="4" creationId="{D9BCD61B-5D2B-419F-9E88-A4619063A18B}"/>
          </ac:spMkLst>
        </pc:spChg>
        <pc:spChg chg="add mod">
          <ac:chgData name="Gábor Tóth" userId="05cb205e6e0d16e1" providerId="LiveId" clId="{062B6372-A512-4334-836E-2EA24CF33FFC}" dt="2020-06-01T03:33:53.468" v="592" actId="20577"/>
          <ac:spMkLst>
            <pc:docMk/>
            <pc:sldMk cId="3807307452" sldId="263"/>
            <ac:spMk id="5" creationId="{441FF4B3-DC88-46D9-8965-529475FB01B1}"/>
          </ac:spMkLst>
        </pc:spChg>
        <pc:spChg chg="add mod">
          <ac:chgData name="Gábor Tóth" userId="05cb205e6e0d16e1" providerId="LiveId" clId="{062B6372-A512-4334-836E-2EA24CF33FFC}" dt="2020-06-01T03:35:15.371" v="669" actId="20577"/>
          <ac:spMkLst>
            <pc:docMk/>
            <pc:sldMk cId="3807307452" sldId="263"/>
            <ac:spMk id="6" creationId="{2D78383A-0FE5-48D0-AA3D-A2225992B5F0}"/>
          </ac:spMkLst>
        </pc:spChg>
      </pc:sldChg>
      <pc:sldChg chg="modSp new mod modTransition modAnim">
        <pc:chgData name="Gábor Tóth" userId="05cb205e6e0d16e1" providerId="LiveId" clId="{062B6372-A512-4334-836E-2EA24CF33FFC}" dt="2020-06-01T03:46:51.494" v="767" actId="20577"/>
        <pc:sldMkLst>
          <pc:docMk/>
          <pc:sldMk cId="2269941783" sldId="264"/>
        </pc:sldMkLst>
        <pc:spChg chg="mod">
          <ac:chgData name="Gábor Tóth" userId="05cb205e6e0d16e1" providerId="LiveId" clId="{062B6372-A512-4334-836E-2EA24CF33FFC}" dt="2020-06-01T03:37:24.611" v="680" actId="20577"/>
          <ac:spMkLst>
            <pc:docMk/>
            <pc:sldMk cId="2269941783" sldId="264"/>
            <ac:spMk id="2" creationId="{534484DA-B393-4797-B5E8-61CB35E4FFAE}"/>
          </ac:spMkLst>
        </pc:spChg>
        <pc:spChg chg="mod">
          <ac:chgData name="Gábor Tóth" userId="05cb205e6e0d16e1" providerId="LiveId" clId="{062B6372-A512-4334-836E-2EA24CF33FFC}" dt="2020-06-01T03:46:44.759" v="765" actId="15"/>
          <ac:spMkLst>
            <pc:docMk/>
            <pc:sldMk cId="2269941783" sldId="264"/>
            <ac:spMk id="3" creationId="{EEB7C9F9-257A-4EF7-8F68-06AB26EA28D1}"/>
          </ac:spMkLst>
        </pc:spChg>
      </pc:sldChg>
      <pc:sldChg chg="modSp new mod modTransition">
        <pc:chgData name="Gábor Tóth" userId="05cb205e6e0d16e1" providerId="LiveId" clId="{062B6372-A512-4334-836E-2EA24CF33FFC}" dt="2020-06-01T03:46:12.048" v="763"/>
        <pc:sldMkLst>
          <pc:docMk/>
          <pc:sldMk cId="3024148182" sldId="265"/>
        </pc:sldMkLst>
        <pc:spChg chg="mod">
          <ac:chgData name="Gábor Tóth" userId="05cb205e6e0d16e1" providerId="LiveId" clId="{062B6372-A512-4334-836E-2EA24CF33FFC}" dt="2020-06-01T03:44:57.014" v="755" actId="20577"/>
          <ac:spMkLst>
            <pc:docMk/>
            <pc:sldMk cId="3024148182" sldId="265"/>
            <ac:spMk id="2" creationId="{11E50103-0CE9-4876-9A85-D5AE1F7A7223}"/>
          </ac:spMkLst>
        </pc:spChg>
        <pc:spChg chg="mod">
          <ac:chgData name="Gábor Tóth" userId="05cb205e6e0d16e1" providerId="LiveId" clId="{062B6372-A512-4334-836E-2EA24CF33FFC}" dt="2020-06-01T03:45:26.467" v="760" actId="5793"/>
          <ac:spMkLst>
            <pc:docMk/>
            <pc:sldMk cId="3024148182" sldId="265"/>
            <ac:spMk id="3" creationId="{0914D319-2FEB-4DF3-AA19-62E1ADB3FE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eda.com/gabor6505/8-bit-computer-v1-0" TargetMode="External"/><Relationship Id="rId2" Type="http://schemas.openxmlformats.org/officeDocument/2006/relationships/hyperlink" Target="http://tiny.cc/8bitc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8544-8E9C-45B4-B01C-DBAB0B064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8-bites </a:t>
            </a:r>
            <a:r>
              <a:rPr lang="en-GB" dirty="0" err="1"/>
              <a:t>számítógép</a:t>
            </a:r>
            <a:r>
              <a:rPr lang="en-GB" dirty="0"/>
              <a:t> </a:t>
            </a:r>
            <a:r>
              <a:rPr lang="en-GB" dirty="0" err="1"/>
              <a:t>építése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814D6-D829-468D-9EA8-BD21C605F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Tóth Gábor, </a:t>
            </a:r>
            <a:r>
              <a:rPr lang="en-GB" sz="3000" dirty="0" err="1"/>
              <a:t>Szilczer</a:t>
            </a:r>
            <a:r>
              <a:rPr lang="en-GB" sz="3000" dirty="0"/>
              <a:t> </a:t>
            </a:r>
            <a:r>
              <a:rPr lang="en-GB" sz="3000" dirty="0" err="1"/>
              <a:t>Ármin</a:t>
            </a:r>
            <a:r>
              <a:rPr lang="en-GB" sz="3000" dirty="0"/>
              <a:t>, </a:t>
            </a:r>
            <a:r>
              <a:rPr lang="en-GB" sz="3000" dirty="0" err="1"/>
              <a:t>Tátos</a:t>
            </a:r>
            <a:r>
              <a:rPr lang="en-GB" sz="3000" dirty="0"/>
              <a:t> </a:t>
            </a:r>
            <a:r>
              <a:rPr lang="en-GB" sz="3000" dirty="0" err="1"/>
              <a:t>Vencel</a:t>
            </a:r>
            <a:endParaRPr lang="en-GB" sz="3000" dirty="0"/>
          </a:p>
          <a:p>
            <a:r>
              <a:rPr lang="en-GB" sz="3000" dirty="0" err="1"/>
              <a:t>konzulens</a:t>
            </a:r>
            <a:r>
              <a:rPr lang="en-GB" sz="3000" dirty="0"/>
              <a:t> </a:t>
            </a:r>
            <a:r>
              <a:rPr lang="en-GB" sz="3000" dirty="0" err="1"/>
              <a:t>tanár</a:t>
            </a:r>
            <a:r>
              <a:rPr lang="en-GB" sz="3000" dirty="0"/>
              <a:t>: Olejnik </a:t>
            </a:r>
            <a:r>
              <a:rPr lang="en-GB" sz="3000" dirty="0" err="1"/>
              <a:t>Árpád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82638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9718-17E2-43E8-BDE4-D06585A2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500" dirty="0" err="1"/>
              <a:t>Köszönjük</a:t>
            </a:r>
            <a:r>
              <a:rPr lang="en-GB" sz="4500" dirty="0"/>
              <a:t> a </a:t>
            </a:r>
            <a:r>
              <a:rPr lang="en-GB" sz="4500" dirty="0" err="1"/>
              <a:t>figyelmet</a:t>
            </a:r>
            <a:r>
              <a:rPr lang="en-GB" sz="4500" dirty="0"/>
              <a:t>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BCD61B-5D2B-419F-9E88-A4619063A18B}"/>
              </a:ext>
            </a:extLst>
          </p:cNvPr>
          <p:cNvSpPr txBox="1">
            <a:spLocks/>
          </p:cNvSpPr>
          <p:nvPr/>
        </p:nvSpPr>
        <p:spPr>
          <a:xfrm>
            <a:off x="1141413" y="378150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dirty="0" err="1"/>
              <a:t>Kérdések</a:t>
            </a:r>
            <a:r>
              <a:rPr lang="en-GB" sz="4500" dirty="0"/>
              <a:t>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1FF4B3-DC88-46D9-8965-529475FB01B1}"/>
              </a:ext>
            </a:extLst>
          </p:cNvPr>
          <p:cNvSpPr txBox="1">
            <a:spLocks/>
          </p:cNvSpPr>
          <p:nvPr/>
        </p:nvSpPr>
        <p:spPr>
          <a:xfrm>
            <a:off x="1141413" y="22000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4500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78383A-0FE5-48D0-AA3D-A2225992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95925"/>
            <a:ext cx="9905999" cy="8867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500" dirty="0" err="1"/>
              <a:t>Bátran</a:t>
            </a:r>
            <a:r>
              <a:rPr lang="en-GB" sz="3500" dirty="0"/>
              <a:t> </a:t>
            </a:r>
            <a:r>
              <a:rPr lang="en-GB" sz="3500" dirty="0" err="1"/>
              <a:t>gyertek</a:t>
            </a:r>
            <a:r>
              <a:rPr lang="en-GB" sz="3500" dirty="0"/>
              <a:t> a </a:t>
            </a:r>
            <a:r>
              <a:rPr lang="en-GB" sz="3500" dirty="0" err="1"/>
              <a:t>szünetben</a:t>
            </a:r>
            <a:r>
              <a:rPr lang="en-GB" sz="3500" dirty="0"/>
              <a:t> </a:t>
            </a:r>
            <a:r>
              <a:rPr lang="en-GB" sz="3500" dirty="0" err="1"/>
              <a:t>kipróbálni</a:t>
            </a:r>
            <a:r>
              <a:rPr lang="en-GB" sz="3500" dirty="0"/>
              <a:t> a </a:t>
            </a:r>
            <a:r>
              <a:rPr lang="en-GB" sz="3500" dirty="0" err="1"/>
              <a:t>gépet</a:t>
            </a:r>
            <a:r>
              <a:rPr lang="en-GB" sz="3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730745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6DA8-EDCA-4C85-BC18-ECA911E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célja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31B2-E6D0-4CB4-82D8-5FFE4701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Megérteni</a:t>
            </a:r>
            <a:r>
              <a:rPr lang="en-GB" dirty="0"/>
              <a:t>, </a:t>
            </a:r>
            <a:r>
              <a:rPr lang="en-GB" dirty="0" err="1"/>
              <a:t>hogyan</a:t>
            </a:r>
            <a:r>
              <a:rPr lang="en-GB" dirty="0"/>
              <a:t> </a:t>
            </a:r>
            <a:r>
              <a:rPr lang="en-GB" dirty="0" err="1"/>
              <a:t>épül</a:t>
            </a:r>
            <a:r>
              <a:rPr lang="en-GB" dirty="0"/>
              <a:t> </a:t>
            </a:r>
            <a:r>
              <a:rPr lang="en-GB" dirty="0" err="1"/>
              <a:t>fel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processzor</a:t>
            </a:r>
            <a:endParaRPr lang="en-GB" dirty="0"/>
          </a:p>
          <a:p>
            <a:r>
              <a:rPr lang="en-GB" dirty="0" err="1"/>
              <a:t>Valós</a:t>
            </a:r>
            <a:r>
              <a:rPr lang="en-GB" dirty="0"/>
              <a:t>, </a:t>
            </a:r>
            <a:r>
              <a:rPr lang="en-GB" dirty="0" err="1"/>
              <a:t>működő</a:t>
            </a:r>
            <a:r>
              <a:rPr lang="en-GB" dirty="0"/>
              <a:t> </a:t>
            </a:r>
            <a:r>
              <a:rPr lang="en-GB" dirty="0" err="1"/>
              <a:t>szoftvert</a:t>
            </a:r>
            <a:r>
              <a:rPr lang="en-GB" dirty="0"/>
              <a:t> </a:t>
            </a:r>
            <a:r>
              <a:rPr lang="en-GB" dirty="0" err="1"/>
              <a:t>készíteni</a:t>
            </a:r>
            <a:r>
              <a:rPr lang="en-GB" dirty="0"/>
              <a:t>,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új</a:t>
            </a:r>
            <a:r>
              <a:rPr lang="en-GB" dirty="0"/>
              <a:t> </a:t>
            </a:r>
            <a:r>
              <a:rPr lang="en-GB" dirty="0" err="1"/>
              <a:t>processzor</a:t>
            </a:r>
            <a:r>
              <a:rPr lang="en-GB" dirty="0"/>
              <a:t> </a:t>
            </a:r>
            <a:r>
              <a:rPr lang="en-GB" dirty="0" err="1"/>
              <a:t>architektúrát</a:t>
            </a:r>
            <a:r>
              <a:rPr lang="en-GB" dirty="0"/>
              <a:t> </a:t>
            </a:r>
            <a:r>
              <a:rPr lang="en-GB" dirty="0" err="1"/>
              <a:t>létrehozva</a:t>
            </a:r>
            <a:endParaRPr lang="en-GB" dirty="0"/>
          </a:p>
          <a:p>
            <a:r>
              <a:rPr lang="en-GB" dirty="0" err="1"/>
              <a:t>Ezt</a:t>
            </a:r>
            <a:r>
              <a:rPr lang="en-GB" dirty="0"/>
              <a:t> a </a:t>
            </a:r>
            <a:r>
              <a:rPr lang="en-GB" dirty="0" err="1"/>
              <a:t>tudást</a:t>
            </a:r>
            <a:r>
              <a:rPr lang="en-GB" dirty="0"/>
              <a:t> </a:t>
            </a:r>
            <a:r>
              <a:rPr lang="en-GB" dirty="0" err="1"/>
              <a:t>átadni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érdeklődőknek</a:t>
            </a:r>
            <a:endParaRPr lang="en-GB" dirty="0"/>
          </a:p>
          <a:p>
            <a:r>
              <a:rPr lang="en-GB" dirty="0" err="1"/>
              <a:t>Színes</a:t>
            </a:r>
            <a:r>
              <a:rPr lang="en-GB" dirty="0"/>
              <a:t> </a:t>
            </a:r>
            <a:r>
              <a:rPr lang="en-GB" dirty="0" err="1"/>
              <a:t>ledeket</a:t>
            </a:r>
            <a:r>
              <a:rPr lang="en-GB" dirty="0"/>
              <a:t> </a:t>
            </a:r>
            <a:r>
              <a:rPr lang="en-GB" dirty="0" err="1"/>
              <a:t>villogtatni</a:t>
            </a:r>
            <a:r>
              <a:rPr lang="en-GB" dirty="0"/>
              <a:t>, </a:t>
            </a:r>
            <a:r>
              <a:rPr lang="en-GB" dirty="0" err="1"/>
              <a:t>mert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királyul</a:t>
            </a:r>
            <a:r>
              <a:rPr lang="en-GB" dirty="0"/>
              <a:t> </a:t>
            </a:r>
            <a:r>
              <a:rPr lang="en-GB" dirty="0" err="1"/>
              <a:t>néz</a:t>
            </a:r>
            <a:r>
              <a:rPr lang="en-GB" dirty="0"/>
              <a:t> </a:t>
            </a:r>
            <a:r>
              <a:rPr lang="en-GB" dirty="0" err="1"/>
              <a:t>ki</a:t>
            </a:r>
            <a:endParaRPr lang="en-GB" dirty="0"/>
          </a:p>
          <a:p>
            <a:r>
              <a:rPr lang="en-GB" dirty="0" err="1"/>
              <a:t>Esztétikailag</a:t>
            </a:r>
            <a:r>
              <a:rPr lang="en-GB" dirty="0"/>
              <a:t> </a:t>
            </a:r>
            <a:r>
              <a:rPr lang="en-GB" dirty="0" err="1"/>
              <a:t>szemgyönyörködtető</a:t>
            </a:r>
            <a:r>
              <a:rPr lang="en-GB" dirty="0"/>
              <a:t> </a:t>
            </a:r>
            <a:r>
              <a:rPr lang="en-GB" dirty="0" err="1"/>
              <a:t>műalkotást</a:t>
            </a:r>
            <a:r>
              <a:rPr lang="en-GB" dirty="0"/>
              <a:t> </a:t>
            </a:r>
            <a:r>
              <a:rPr lang="en-GB" dirty="0" err="1"/>
              <a:t>létrehozni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211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7EF3-AC19-475A-9C86-927F5CA6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 err="1"/>
              <a:t>Processzorok</a:t>
            </a:r>
            <a:r>
              <a:rPr lang="en-GB" dirty="0"/>
              <a:t> </a:t>
            </a:r>
            <a:r>
              <a:rPr lang="en-GB" dirty="0" err="1"/>
              <a:t>előfordulása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E23A-194C-4783-B221-2E14BAEC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Számítógép</a:t>
            </a:r>
            <a:r>
              <a:rPr lang="en-GB" dirty="0"/>
              <a:t>, laptop, tablet, </a:t>
            </a:r>
            <a:r>
              <a:rPr lang="en-GB" dirty="0" err="1"/>
              <a:t>telefon</a:t>
            </a:r>
            <a:r>
              <a:rPr lang="en-GB" dirty="0"/>
              <a:t>, </a:t>
            </a:r>
            <a:r>
              <a:rPr lang="en-GB" dirty="0" err="1"/>
              <a:t>okosóra</a:t>
            </a:r>
            <a:r>
              <a:rPr lang="en-GB" dirty="0"/>
              <a:t> …</a:t>
            </a:r>
          </a:p>
          <a:p>
            <a:r>
              <a:rPr lang="en-GB" dirty="0" err="1"/>
              <a:t>Ezek</a:t>
            </a:r>
            <a:r>
              <a:rPr lang="en-GB" dirty="0"/>
              <a:t> </a:t>
            </a:r>
            <a:r>
              <a:rPr lang="en-GB" dirty="0" err="1"/>
              <a:t>kiegészítői</a:t>
            </a:r>
            <a:r>
              <a:rPr lang="en-GB" dirty="0"/>
              <a:t>, pl. </a:t>
            </a:r>
            <a:r>
              <a:rPr lang="en-GB" dirty="0" err="1"/>
              <a:t>vezeték</a:t>
            </a:r>
            <a:r>
              <a:rPr lang="en-GB" dirty="0"/>
              <a:t> </a:t>
            </a:r>
            <a:r>
              <a:rPr lang="en-GB" dirty="0" err="1"/>
              <a:t>nélküli</a:t>
            </a:r>
            <a:r>
              <a:rPr lang="en-GB" dirty="0"/>
              <a:t> </a:t>
            </a:r>
            <a:r>
              <a:rPr lang="en-GB" dirty="0" err="1"/>
              <a:t>füles</a:t>
            </a:r>
            <a:r>
              <a:rPr lang="en-GB" dirty="0"/>
              <a:t>, </a:t>
            </a:r>
            <a:r>
              <a:rPr lang="en-GB" dirty="0" err="1"/>
              <a:t>telefontöltő</a:t>
            </a:r>
            <a:r>
              <a:rPr lang="en-GB" dirty="0"/>
              <a:t>!</a:t>
            </a:r>
          </a:p>
          <a:p>
            <a:r>
              <a:rPr lang="en-GB" dirty="0" err="1"/>
              <a:t>Háztartási</a:t>
            </a:r>
            <a:r>
              <a:rPr lang="en-GB" dirty="0"/>
              <a:t> </a:t>
            </a:r>
            <a:r>
              <a:rPr lang="en-GB" dirty="0" err="1"/>
              <a:t>gépek</a:t>
            </a:r>
            <a:endParaRPr lang="en-GB" dirty="0"/>
          </a:p>
          <a:p>
            <a:r>
              <a:rPr lang="en-GB" dirty="0" err="1"/>
              <a:t>Manapság</a:t>
            </a:r>
            <a:r>
              <a:rPr lang="en-GB" dirty="0"/>
              <a:t> </a:t>
            </a:r>
            <a:r>
              <a:rPr lang="en-GB" dirty="0" err="1"/>
              <a:t>szinte</a:t>
            </a:r>
            <a:r>
              <a:rPr lang="en-GB" dirty="0"/>
              <a:t> </a:t>
            </a:r>
            <a:r>
              <a:rPr lang="en-GB" dirty="0" err="1"/>
              <a:t>mindenhol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570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BFF3-21CA-467F-B08F-5F72EAAD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gépünk</a:t>
            </a:r>
            <a:r>
              <a:rPr lang="en-GB" dirty="0"/>
              <a:t> JELLEMZŐI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A240-5FDB-44C4-99A7-E6017593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32 KB </a:t>
            </a:r>
            <a:r>
              <a:rPr lang="en-GB" dirty="0" err="1"/>
              <a:t>programmemória</a:t>
            </a:r>
            <a:r>
              <a:rPr lang="en-GB" dirty="0"/>
              <a:t> (a </a:t>
            </a:r>
            <a:r>
              <a:rPr lang="en-GB" dirty="0" err="1"/>
              <a:t>tárhely</a:t>
            </a:r>
            <a:r>
              <a:rPr lang="en-GB" dirty="0"/>
              <a:t>)</a:t>
            </a:r>
          </a:p>
          <a:p>
            <a:r>
              <a:rPr lang="en-GB" dirty="0"/>
              <a:t>8 KB RAM</a:t>
            </a:r>
          </a:p>
          <a:p>
            <a:r>
              <a:rPr lang="en-GB" dirty="0"/>
              <a:t>4 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interakciós</a:t>
            </a:r>
            <a:r>
              <a:rPr lang="en-GB" dirty="0"/>
              <a:t> </a:t>
            </a:r>
            <a:r>
              <a:rPr lang="en-GB" dirty="0" err="1"/>
              <a:t>gomb</a:t>
            </a:r>
            <a:endParaRPr lang="en-GB" dirty="0"/>
          </a:p>
          <a:p>
            <a:r>
              <a:rPr lang="en-GB" dirty="0"/>
              <a:t>2x16 </a:t>
            </a:r>
            <a:r>
              <a:rPr lang="en-GB" dirty="0" err="1"/>
              <a:t>karakteres</a:t>
            </a:r>
            <a:r>
              <a:rPr lang="en-GB" dirty="0"/>
              <a:t> (2 </a:t>
            </a:r>
            <a:r>
              <a:rPr lang="en-GB" dirty="0" err="1"/>
              <a:t>soros</a:t>
            </a:r>
            <a:r>
              <a:rPr lang="en-GB" dirty="0"/>
              <a:t>) </a:t>
            </a:r>
            <a:r>
              <a:rPr lang="en-GB" dirty="0" err="1"/>
              <a:t>kijelző</a:t>
            </a:r>
            <a:endParaRPr lang="en-GB" dirty="0"/>
          </a:p>
          <a:p>
            <a:r>
              <a:rPr lang="en-GB" dirty="0" err="1"/>
              <a:t>Hanggenerátor</a:t>
            </a:r>
            <a:r>
              <a:rPr lang="en-GB" dirty="0"/>
              <a:t> 8-bites </a:t>
            </a:r>
            <a:r>
              <a:rPr lang="en-GB" dirty="0" err="1"/>
              <a:t>zenék</a:t>
            </a:r>
            <a:r>
              <a:rPr lang="en-GB" dirty="0"/>
              <a:t> </a:t>
            </a:r>
            <a:r>
              <a:rPr lang="en-GB" dirty="0" err="1"/>
              <a:t>lejátszására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859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4DA-B393-4797-B5E8-61CB35E4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inspiráció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C9F9-257A-4EF7-8F68-06AB26EA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 Eater</a:t>
            </a:r>
          </a:p>
          <a:p>
            <a:r>
              <a:rPr lang="en-GB" dirty="0"/>
              <a:t>James Bates</a:t>
            </a:r>
          </a:p>
          <a:p>
            <a:r>
              <a:rPr lang="en-GB" dirty="0"/>
              <a:t>Kiss </a:t>
            </a:r>
            <a:r>
              <a:rPr lang="en-GB" dirty="0" err="1"/>
              <a:t>Bálint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941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B899-2FA3-492A-99C3-E4C3FE26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Felépítés</a:t>
            </a:r>
            <a:r>
              <a:rPr lang="en-GB" dirty="0"/>
              <a:t> </a:t>
            </a:r>
            <a:r>
              <a:rPr lang="en-GB" dirty="0" err="1"/>
              <a:t>röviden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91E25-764B-4F4E-9671-8E6E1717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Modulok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BF2D8-BCAE-4351-A2BA-B94468FE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52733" y="309259"/>
            <a:ext cx="4917881" cy="6239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6A5178-8BFF-49D2-AB61-AD50A79B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52733" y="309259"/>
            <a:ext cx="4917881" cy="62394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063172-8FC2-43B9-BC46-7BED95DD02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52732" y="309259"/>
            <a:ext cx="4917881" cy="62394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2B0D3E-2CB9-4EA3-B856-E6CC009EC56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52731" y="309259"/>
            <a:ext cx="4917881" cy="62394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F75DD2-3E41-4A9C-8C52-BA836D889EF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52731" y="309259"/>
            <a:ext cx="4917881" cy="62394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495AEF-7967-4739-AB42-8039D486B93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52731" y="309259"/>
            <a:ext cx="4917881" cy="62394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5734B2-69C5-4697-8EF5-851AA652DBA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52730" y="309259"/>
            <a:ext cx="4917881" cy="62394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2FFB2E-6F89-4A7F-9355-6BF5D3BEBE2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52729" y="309259"/>
            <a:ext cx="4917881" cy="6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4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6353-5021-42CF-89F0-6EB13734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 err="1"/>
              <a:t>Elértük</a:t>
            </a:r>
            <a:r>
              <a:rPr lang="en-GB" dirty="0"/>
              <a:t> a </a:t>
            </a:r>
            <a:r>
              <a:rPr lang="en-GB" dirty="0" err="1"/>
              <a:t>célt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FE13-DF62-4AB1-9EBB-2C038C46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Röviden</a:t>
            </a:r>
            <a:r>
              <a:rPr lang="en-GB" dirty="0"/>
              <a:t>: </a:t>
            </a:r>
            <a:r>
              <a:rPr lang="en-GB" dirty="0" err="1"/>
              <a:t>igen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Hosszabban</a:t>
            </a:r>
            <a:r>
              <a:rPr lang="en-GB" dirty="0"/>
              <a:t>: …</a:t>
            </a:r>
          </a:p>
        </p:txBody>
      </p:sp>
    </p:spTree>
    <p:extLst>
      <p:ext uri="{BB962C8B-B14F-4D97-AF65-F5344CB8AC3E}">
        <p14:creationId xmlns:p14="http://schemas.microsoft.com/office/powerpoint/2010/main" val="334957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E4BA-9000-496E-81AB-24F63C5C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További</a:t>
            </a:r>
            <a:r>
              <a:rPr lang="en-GB" dirty="0"/>
              <a:t> </a:t>
            </a:r>
            <a:r>
              <a:rPr lang="en-GB" dirty="0" err="1"/>
              <a:t>célok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6F50-1D01-4598-B43C-97BA5008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Fa/m</a:t>
            </a:r>
            <a:r>
              <a:rPr lang="hu-HU" dirty="0"/>
              <a:t>ű</a:t>
            </a:r>
            <a:r>
              <a:rPr lang="en-GB" dirty="0" err="1"/>
              <a:t>anyag</a:t>
            </a:r>
            <a:r>
              <a:rPr lang="en-GB" dirty="0"/>
              <a:t> </a:t>
            </a:r>
            <a:r>
              <a:rPr lang="en-GB" dirty="0" err="1"/>
              <a:t>ház</a:t>
            </a:r>
            <a:r>
              <a:rPr lang="en-GB" dirty="0"/>
              <a:t> </a:t>
            </a:r>
            <a:r>
              <a:rPr lang="en-GB" dirty="0" err="1"/>
              <a:t>készítése</a:t>
            </a:r>
            <a:endParaRPr lang="en-GB" dirty="0"/>
          </a:p>
          <a:p>
            <a:r>
              <a:rPr lang="en-GB" dirty="0" err="1"/>
              <a:t>Kijelző</a:t>
            </a:r>
            <a:r>
              <a:rPr lang="en-GB" dirty="0"/>
              <a:t> </a:t>
            </a:r>
            <a:r>
              <a:rPr lang="en-GB" dirty="0" err="1"/>
              <a:t>nagyobb</a:t>
            </a:r>
            <a:r>
              <a:rPr lang="en-GB" dirty="0"/>
              <a:t> </a:t>
            </a:r>
            <a:r>
              <a:rPr lang="en-GB" dirty="0" err="1"/>
              <a:t>méretűvé</a:t>
            </a:r>
            <a:r>
              <a:rPr lang="en-GB" dirty="0"/>
              <a:t> </a:t>
            </a:r>
            <a:r>
              <a:rPr lang="en-GB" dirty="0" err="1"/>
              <a:t>cserélése</a:t>
            </a:r>
            <a:endParaRPr lang="en-GB" dirty="0"/>
          </a:p>
          <a:p>
            <a:r>
              <a:rPr lang="en-GB" dirty="0" err="1"/>
              <a:t>Több</a:t>
            </a:r>
            <a:r>
              <a:rPr lang="en-GB" dirty="0"/>
              <a:t> </a:t>
            </a:r>
            <a:r>
              <a:rPr lang="en-GB" dirty="0" err="1"/>
              <a:t>beviteli</a:t>
            </a:r>
            <a:r>
              <a:rPr lang="en-GB" dirty="0"/>
              <a:t> </a:t>
            </a:r>
            <a:r>
              <a:rPr lang="en-GB" dirty="0" err="1"/>
              <a:t>eszköz</a:t>
            </a:r>
            <a:r>
              <a:rPr lang="en-GB" dirty="0"/>
              <a:t>, </a:t>
            </a:r>
            <a:r>
              <a:rPr lang="en-GB" dirty="0" err="1"/>
              <a:t>például</a:t>
            </a:r>
            <a:r>
              <a:rPr lang="en-GB" dirty="0"/>
              <a:t> </a:t>
            </a:r>
            <a:r>
              <a:rPr lang="en-GB" dirty="0" err="1"/>
              <a:t>kontrollerek</a:t>
            </a:r>
            <a:endParaRPr lang="en-GB" dirty="0"/>
          </a:p>
          <a:p>
            <a:r>
              <a:rPr lang="en-GB" dirty="0"/>
              <a:t>Multiplayer </a:t>
            </a:r>
            <a:r>
              <a:rPr lang="en-GB" dirty="0" err="1"/>
              <a:t>játékok</a:t>
            </a:r>
            <a:r>
              <a:rPr lang="en-GB" dirty="0"/>
              <a:t> (2-játékos)</a:t>
            </a:r>
          </a:p>
        </p:txBody>
      </p:sp>
    </p:spTree>
    <p:extLst>
      <p:ext uri="{BB962C8B-B14F-4D97-AF65-F5344CB8AC3E}">
        <p14:creationId xmlns:p14="http://schemas.microsoft.com/office/powerpoint/2010/main" val="3499405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0103-0CE9-4876-9A85-D5AE1F7A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Hasznos</a:t>
            </a:r>
            <a:r>
              <a:rPr lang="en-GB" dirty="0"/>
              <a:t> </a:t>
            </a:r>
            <a:r>
              <a:rPr lang="en-GB" dirty="0" err="1"/>
              <a:t>linkek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D319-2FEB-4DF3-AA19-62E1ADB3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projekt Drive mappája: </a:t>
            </a:r>
            <a:r>
              <a:rPr lang="hu-HU" u="sng" dirty="0">
                <a:hlinkClick r:id="rId2"/>
              </a:rPr>
              <a:t>http://tiny.cc/8bitcp</a:t>
            </a:r>
            <a:endParaRPr lang="en-GB" dirty="0"/>
          </a:p>
          <a:p>
            <a:r>
              <a:rPr lang="hu-HU" dirty="0"/>
              <a:t>A projekt tervrajzai: </a:t>
            </a:r>
            <a:r>
              <a:rPr lang="hu-HU" u="sng" dirty="0">
                <a:hlinkClick r:id="rId3"/>
              </a:rPr>
              <a:t>https://easyeda.com/gabor6505/8-bit-computer-v1-0</a:t>
            </a:r>
            <a:endParaRPr lang="en-GB" dirty="0"/>
          </a:p>
          <a:p>
            <a:r>
              <a:rPr lang="hu-HU" dirty="0"/>
              <a:t>Az építés során készült képek Gábor Instagram oldalán: @tothgabor6505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14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206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8-bites számítógép építése</vt:lpstr>
      <vt:lpstr>A projekt célja</vt:lpstr>
      <vt:lpstr>Processzorok előfordulása</vt:lpstr>
      <vt:lpstr>A gépünk JELLEMZŐI</vt:lpstr>
      <vt:lpstr>inspiráció</vt:lpstr>
      <vt:lpstr>Felépítés röviden</vt:lpstr>
      <vt:lpstr>Elértük a célt?</vt:lpstr>
      <vt:lpstr>További célok</vt:lpstr>
      <vt:lpstr>Hasznos linkek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8-bites számítógép építése</dc:title>
  <dc:creator>Gábor Tóth</dc:creator>
  <cp:lastModifiedBy>Gábor Tóth</cp:lastModifiedBy>
  <cp:revision>4</cp:revision>
  <dcterms:created xsi:type="dcterms:W3CDTF">2020-06-01T02:15:09Z</dcterms:created>
  <dcterms:modified xsi:type="dcterms:W3CDTF">2020-06-01T03:50:35Z</dcterms:modified>
</cp:coreProperties>
</file>