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9"/>
  </p:notesMasterIdLst>
  <p:sldIdLst>
    <p:sldId id="256" r:id="rId2"/>
    <p:sldId id="334" r:id="rId3"/>
    <p:sldId id="335" r:id="rId4"/>
    <p:sldId id="336" r:id="rId5"/>
    <p:sldId id="337" r:id="rId6"/>
    <p:sldId id="338" r:id="rId7"/>
    <p:sldId id="28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Világos stílus 1 – 6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479E5-557F-45BC-8CA3-DAB1BC55EA22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F3FA2-302A-48B7-9574-21FB702B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93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A5AD-352D-4E94-857D-C963BB5844F7}" type="datetime1">
              <a:rPr lang="en-US" smtClean="0"/>
              <a:t>11/2/2017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67FE-41F2-4149-B249-8F2D49FD35B8}" type="datetime1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ACF4-6247-49CC-B3C9-8CF0AF606325}" type="datetime1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5A84-F837-45CC-9BAB-04A463A38F20}" type="datetime1">
              <a:rPr lang="en-US" smtClean="0"/>
              <a:t>11/2/2017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75E5-84F3-49C5-8E87-D413CED92FD3}" type="datetime1">
              <a:rPr lang="en-US" smtClean="0"/>
              <a:t>11/2/2017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54B3-2FDD-4613-8FE5-30349D0E3801}" type="datetime1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375A-13B8-4DC8-A564-EE3ADE661A84}" type="datetime1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D027-80F8-4E06-AE76-19FC2C234C15}" type="datetime1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7C3C-A123-4364-9F88-A03D07E731AC}" type="datetime1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C642-B8B9-4436-817A-69B80671AFFD}" type="datetime1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2F01-D7C3-4FDB-8612-78D1B0A54FA7}" type="datetime1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95614660-29A6-493F-A336-B048118D7A3C}" type="datetime1">
              <a:rPr lang="en-US" smtClean="0"/>
              <a:t>11/2/2017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5576" y="2132856"/>
            <a:ext cx="7986464" cy="2807568"/>
          </a:xfrm>
        </p:spPr>
        <p:txBody>
          <a:bodyPr>
            <a:noAutofit/>
          </a:bodyPr>
          <a:lstStyle/>
          <a:p>
            <a:r>
              <a:rPr lang="hu-HU" sz="6000" b="1" cap="all" dirty="0" err="1" smtClean="0">
                <a:ea typeface="Gungsuh" pitchFamily="18" charset="-127"/>
                <a:cs typeface="Courier New" pitchFamily="49" charset="0"/>
              </a:rPr>
              <a:t>ObjektumVezérelt</a:t>
            </a:r>
            <a:r>
              <a:rPr lang="hu-HU" sz="6000" b="1" cap="all" dirty="0" smtClean="0">
                <a:ea typeface="Gungsuh" pitchFamily="18" charset="-127"/>
                <a:cs typeface="Courier New" pitchFamily="49" charset="0"/>
              </a:rPr>
              <a:t> Rendszerek Tervezése</a:t>
            </a:r>
            <a:endParaRPr lang="en-US" sz="6000" b="1" cap="all" dirty="0">
              <a:ea typeface="Gungsuh" pitchFamily="18" charset="-127"/>
              <a:cs typeface="Courier New" pitchFamily="49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55576" y="5157192"/>
            <a:ext cx="6858000" cy="990600"/>
          </a:xfrm>
        </p:spPr>
        <p:txBody>
          <a:bodyPr/>
          <a:lstStyle/>
          <a:p>
            <a:r>
              <a:rPr lang="hu-HU" smtClean="0"/>
              <a:t>9. </a:t>
            </a:r>
            <a:r>
              <a:rPr lang="hu-HU" dirty="0" smtClean="0"/>
              <a:t>gyakorlat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– </a:t>
            </a:r>
            <a:r>
              <a:rPr lang="en-US" dirty="0" err="1" smtClean="0"/>
              <a:t>motiv</a:t>
            </a:r>
            <a:r>
              <a:rPr lang="hu-HU" dirty="0" err="1" smtClean="0"/>
              <a:t>áció</a:t>
            </a:r>
            <a:endParaRPr lang="hu-HU" dirty="0" smtClean="0"/>
          </a:p>
        </p:txBody>
      </p:sp>
      <p:sp>
        <p:nvSpPr>
          <p:cNvPr id="7171" name="Tartalom helye 2"/>
          <p:cNvSpPr>
            <a:spLocks noGrp="1"/>
          </p:cNvSpPr>
          <p:nvPr>
            <p:ph idx="1"/>
          </p:nvPr>
        </p:nvSpPr>
        <p:spPr>
          <a:xfrm>
            <a:off x="755576" y="476672"/>
            <a:ext cx="7543800" cy="2232248"/>
          </a:xfrm>
        </p:spPr>
        <p:txBody>
          <a:bodyPr/>
          <a:lstStyle/>
          <a:p>
            <a:r>
              <a:rPr lang="hu-HU" sz="2800" dirty="0" smtClean="0"/>
              <a:t>Objektumok </a:t>
            </a:r>
            <a:r>
              <a:rPr lang="hu-HU" sz="2800" dirty="0"/>
              <a:t>mindenkori konzisztenciája</a:t>
            </a:r>
          </a:p>
          <a:p>
            <a:r>
              <a:rPr lang="hu-HU" sz="2800" dirty="0" smtClean="0"/>
              <a:t>Pl. GUI felületen adat mező legyen szerkeszthető valahol és a </a:t>
            </a:r>
            <a:r>
              <a:rPr lang="hu-HU" sz="2800" dirty="0"/>
              <a:t>többi </a:t>
            </a:r>
            <a:r>
              <a:rPr lang="hu-HU" sz="2800" dirty="0" smtClean="0"/>
              <a:t>megjelenített helyen is maradjon konzisztens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420888"/>
            <a:ext cx="5719455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</a:t>
            </a:r>
            <a:r>
              <a:rPr lang="hu-HU" dirty="0" smtClean="0"/>
              <a:t>r</a:t>
            </a:r>
          </a:p>
        </p:txBody>
      </p:sp>
      <p:sp>
        <p:nvSpPr>
          <p:cNvPr id="7171" name="Tartalom helye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183360"/>
          </a:xfrm>
        </p:spPr>
        <p:txBody>
          <a:bodyPr>
            <a:normAutofit fontScale="92500" lnSpcReduction="20000"/>
          </a:bodyPr>
          <a:lstStyle/>
          <a:p>
            <a:r>
              <a:rPr lang="hu-HU" sz="2800" b="1" i="1" dirty="0"/>
              <a:t>Cél</a:t>
            </a:r>
            <a:r>
              <a:rPr lang="hu-HU" sz="2800" dirty="0" smtClean="0"/>
              <a:t>: </a:t>
            </a:r>
            <a:r>
              <a:rPr lang="hu-HU" sz="2800" dirty="0"/>
              <a:t>egy objektum állapotának megváltozásáról a tőle függő objektumok értesítése, hogy azok aktualizálódhassanak</a:t>
            </a:r>
            <a:r>
              <a:rPr lang="en-US" sz="2800" dirty="0"/>
              <a:t> </a:t>
            </a:r>
            <a:r>
              <a:rPr lang="hu-HU" sz="2800" dirty="0"/>
              <a:t>(egy-több függőség</a:t>
            </a:r>
            <a:r>
              <a:rPr lang="hu-HU" sz="2800" dirty="0" smtClean="0"/>
              <a:t>)</a:t>
            </a:r>
          </a:p>
          <a:p>
            <a:r>
              <a:rPr lang="hu-HU" sz="2800" b="1" i="1" dirty="0"/>
              <a:t>Alkalmazhatóság</a:t>
            </a:r>
            <a:r>
              <a:rPr lang="hu-HU" sz="2800" dirty="0"/>
              <a:t>:</a:t>
            </a:r>
          </a:p>
          <a:p>
            <a:pPr lvl="1"/>
            <a:r>
              <a:rPr lang="hu-HU" sz="2400" dirty="0"/>
              <a:t>valamilyen absztrakció kétféleképpen létezik (pl. modell és nézet) és az egyik függ a másiktól. Ezek külön objektumokként jelennek meg, mégis konzisztensek kell hogy legyenek</a:t>
            </a:r>
          </a:p>
          <a:p>
            <a:pPr lvl="1"/>
            <a:r>
              <a:rPr lang="hu-HU" sz="2400" dirty="0"/>
              <a:t>ha az egyik objektum megváltozásával más objektumok változása is szükséges, de ezek száma tetszőleges</a:t>
            </a:r>
          </a:p>
          <a:p>
            <a:pPr lvl="1"/>
            <a:r>
              <a:rPr lang="hu-HU" sz="2400" dirty="0"/>
              <a:t>egy objektumnak értesítenie kell további objektumokat, de azok kiléte előre </a:t>
            </a:r>
            <a:r>
              <a:rPr lang="hu-HU" sz="2400" dirty="0" smtClean="0"/>
              <a:t>ismeretlen</a:t>
            </a:r>
            <a:endParaRPr lang="hu-HU" sz="2800" i="1" dirty="0"/>
          </a:p>
        </p:txBody>
      </p:sp>
    </p:spTree>
    <p:extLst>
      <p:ext uri="{BB962C8B-B14F-4D97-AF65-F5344CB8AC3E}">
        <p14:creationId xmlns:p14="http://schemas.microsoft.com/office/powerpoint/2010/main" val="24659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</a:t>
            </a:r>
            <a:r>
              <a:rPr lang="hu-HU" dirty="0" smtClean="0"/>
              <a:t>r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6" y="1196752"/>
            <a:ext cx="8018669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5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</a:t>
            </a:r>
            <a:r>
              <a:rPr lang="hu-HU" dirty="0" smtClean="0"/>
              <a:t>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7643878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78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Kérdések</a:t>
            </a:r>
          </a:p>
        </p:txBody>
      </p:sp>
      <p:sp>
        <p:nvSpPr>
          <p:cNvPr id="7171" name="Tartalom helye 2"/>
          <p:cNvSpPr>
            <a:spLocks noGrp="1"/>
          </p:cNvSpPr>
          <p:nvPr>
            <p:ph idx="1"/>
          </p:nvPr>
        </p:nvSpPr>
        <p:spPr>
          <a:xfrm>
            <a:off x="179512" y="1268760"/>
            <a:ext cx="8785225" cy="3096344"/>
          </a:xfrm>
        </p:spPr>
        <p:txBody>
          <a:bodyPr/>
          <a:lstStyle/>
          <a:p>
            <a:r>
              <a:rPr lang="hu-HU" sz="2800" dirty="0" smtClean="0"/>
              <a:t>Mi a különbség a </a:t>
            </a:r>
            <a:r>
              <a:rPr lang="hu-HU" sz="2800" dirty="0" err="1" smtClean="0"/>
              <a:t>databinding</a:t>
            </a:r>
            <a:r>
              <a:rPr lang="hu-HU" sz="2800" dirty="0" smtClean="0"/>
              <a:t> és az </a:t>
            </a:r>
            <a:r>
              <a:rPr lang="hu-HU" sz="2800" dirty="0" err="1" smtClean="0"/>
              <a:t>observer</a:t>
            </a:r>
            <a:r>
              <a:rPr lang="hu-HU" sz="2800" dirty="0" smtClean="0"/>
              <a:t> között?</a:t>
            </a:r>
          </a:p>
          <a:p>
            <a:r>
              <a:rPr lang="hu-HU" sz="2800" dirty="0" smtClean="0"/>
              <a:t>Mondj példákat </a:t>
            </a:r>
            <a:r>
              <a:rPr lang="hu-HU" sz="2800" dirty="0" err="1" smtClean="0"/>
              <a:t>observer</a:t>
            </a:r>
            <a:r>
              <a:rPr lang="hu-HU" sz="2800" dirty="0" smtClean="0"/>
              <a:t> használatra!</a:t>
            </a:r>
          </a:p>
        </p:txBody>
      </p:sp>
    </p:spTree>
    <p:extLst>
      <p:ext uri="{BB962C8B-B14F-4D97-AF65-F5344CB8AC3E}">
        <p14:creationId xmlns:p14="http://schemas.microsoft.com/office/powerpoint/2010/main" val="409160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.pinimg.com/736x/ed/9b/b4/ed9bb4cee2ec7b9f2a8ef8bf5cb5ebe3--drawing-for-kids-children-draw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079" y="4725144"/>
            <a:ext cx="1603864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2000" y="476672"/>
            <a:ext cx="7770440" cy="5040560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Készítsünk egy házőrző alkalmazást! Legyen egy </a:t>
            </a:r>
            <a:r>
              <a:rPr lang="hu-HU" b="1" dirty="0" smtClean="0"/>
              <a:t>Riasztó</a:t>
            </a:r>
            <a:r>
              <a:rPr lang="hu-HU" dirty="0" smtClean="0"/>
              <a:t> </a:t>
            </a:r>
            <a:r>
              <a:rPr lang="hu-HU" dirty="0" err="1" smtClean="0"/>
              <a:t>interface</a:t>
            </a:r>
            <a:r>
              <a:rPr lang="hu-HU" dirty="0" smtClean="0"/>
              <a:t>, amelynek van egy </a:t>
            </a:r>
            <a:r>
              <a:rPr lang="hu-HU" b="1" dirty="0" smtClean="0"/>
              <a:t>riaszt(</a:t>
            </a:r>
            <a:r>
              <a:rPr lang="hu-HU" b="1" dirty="0" err="1" smtClean="0"/>
              <a:t>boolean</a:t>
            </a:r>
            <a:r>
              <a:rPr lang="hu-HU" b="1" dirty="0" smtClean="0"/>
              <a:t>) </a:t>
            </a:r>
            <a:r>
              <a:rPr lang="hu-HU" dirty="0" smtClean="0"/>
              <a:t>metódusa</a:t>
            </a:r>
          </a:p>
          <a:p>
            <a:r>
              <a:rPr lang="hu-HU" dirty="0" smtClean="0"/>
              <a:t>Készítsünk egy </a:t>
            </a:r>
            <a:r>
              <a:rPr lang="hu-HU" dirty="0" err="1" smtClean="0"/>
              <a:t>SzenzorRendszer</a:t>
            </a:r>
            <a:r>
              <a:rPr lang="hu-HU" dirty="0" smtClean="0"/>
              <a:t> nevű osztályt, amelyben lesznek a Riasztó példányok</a:t>
            </a:r>
          </a:p>
          <a:p>
            <a:pPr lvl="1"/>
            <a:r>
              <a:rPr lang="hu-HU" dirty="0" smtClean="0"/>
              <a:t>Legyen egy </a:t>
            </a:r>
            <a:r>
              <a:rPr lang="hu-HU" dirty="0" err="1" smtClean="0"/>
              <a:t>riasztóBe</a:t>
            </a:r>
            <a:r>
              <a:rPr lang="hu-HU" dirty="0" smtClean="0"/>
              <a:t>() funkció, ami az összes riasztó szenzort bekapcsolja</a:t>
            </a:r>
          </a:p>
          <a:p>
            <a:pPr lvl="1"/>
            <a:r>
              <a:rPr lang="hu-HU" dirty="0" smtClean="0"/>
              <a:t>Legyen egy </a:t>
            </a:r>
            <a:r>
              <a:rPr lang="hu-HU" dirty="0" err="1" smtClean="0"/>
              <a:t>kodBeker</a:t>
            </a:r>
            <a:r>
              <a:rPr lang="hu-HU" dirty="0" smtClean="0"/>
              <a:t>() funkció, ami bekér az alapértelmezett inputról egy kódot, és ha nem egyezik meg az előre beégetettel, akkor indítsuk el a riasztást</a:t>
            </a:r>
            <a:r>
              <a:rPr lang="hu-HU" dirty="0" smtClean="0"/>
              <a:t>!</a:t>
            </a:r>
          </a:p>
          <a:p>
            <a:pPr lvl="2"/>
            <a:r>
              <a:rPr lang="hu-HU" dirty="0" smtClean="0"/>
              <a:t>Ezt ismételje meg 3 alkalommal, ha a jó kódot beírják, akkor a riasztásokat kapcsolja ki.</a:t>
            </a:r>
            <a:endParaRPr lang="hu-HU" dirty="0" smtClean="0"/>
          </a:p>
          <a:p>
            <a:r>
              <a:rPr lang="hu-HU" dirty="0" smtClean="0"/>
              <a:t>Készítsünk különböző Riasztó </a:t>
            </a:r>
            <a:r>
              <a:rPr lang="hu-HU" dirty="0" smtClean="0"/>
              <a:t>implementációkat, például:</a:t>
            </a:r>
            <a:endParaRPr lang="hu-HU" dirty="0" smtClean="0"/>
          </a:p>
          <a:p>
            <a:pPr lvl="1"/>
            <a:r>
              <a:rPr lang="hu-HU" dirty="0" smtClean="0"/>
              <a:t>Fények felkapcsolása</a:t>
            </a:r>
          </a:p>
          <a:p>
            <a:pPr lvl="1"/>
            <a:r>
              <a:rPr lang="hu-HU" dirty="0" smtClean="0"/>
              <a:t>Ajtók zárása</a:t>
            </a:r>
          </a:p>
          <a:p>
            <a:pPr lvl="1"/>
            <a:r>
              <a:rPr lang="hu-HU" dirty="0" smtClean="0"/>
              <a:t>Hangriasztás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916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949</TotalTime>
  <Words>228</Words>
  <Application>Microsoft Office PowerPoint</Application>
  <PresentationFormat>Diavetítés a képernyőre (4:3 oldalarány)</PresentationFormat>
  <Paragraphs>26</Paragraphs>
  <Slides>7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8" baseType="lpstr">
      <vt:lpstr>NewsPrint</vt:lpstr>
      <vt:lpstr>ObjektumVezérelt Rendszerek Tervezése</vt:lpstr>
      <vt:lpstr>Observer – motiváció</vt:lpstr>
      <vt:lpstr>Observer</vt:lpstr>
      <vt:lpstr>Observer</vt:lpstr>
      <vt:lpstr>Observer</vt:lpstr>
      <vt:lpstr>Kérdések</vt:lpstr>
      <vt:lpstr>Feladat</vt:lpstr>
    </vt:vector>
  </TitlesOfParts>
  <Company>Szegedi Tudományegyetem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ovrt</dc:title>
  <dc:creator>kutyamutya</dc:creator>
  <cp:lastModifiedBy>kutyamutya</cp:lastModifiedBy>
  <cp:revision>116</cp:revision>
  <dcterms:created xsi:type="dcterms:W3CDTF">2016-09-26T11:16:46Z</dcterms:created>
  <dcterms:modified xsi:type="dcterms:W3CDTF">2017-11-02T16:36:55Z</dcterms:modified>
</cp:coreProperties>
</file>