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smtClean="0"/>
              <a:t>9. </a:t>
            </a:r>
            <a:r>
              <a:rPr lang="hu-HU" dirty="0" smtClean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motiv</a:t>
            </a:r>
            <a:r>
              <a:rPr lang="hu-HU" dirty="0" err="1" smtClean="0"/>
              <a:t>áció</a:t>
            </a:r>
            <a:endParaRPr lang="hu-HU" dirty="0" smtClean="0"/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755576" y="476672"/>
            <a:ext cx="7543800" cy="2232248"/>
          </a:xfrm>
        </p:spPr>
        <p:txBody>
          <a:bodyPr/>
          <a:lstStyle/>
          <a:p>
            <a:r>
              <a:rPr lang="hu-HU" sz="2800" dirty="0" smtClean="0"/>
              <a:t>Objektumok </a:t>
            </a:r>
            <a:r>
              <a:rPr lang="hu-HU" sz="2800" dirty="0"/>
              <a:t>mindenkori konzisztenciája</a:t>
            </a:r>
          </a:p>
          <a:p>
            <a:r>
              <a:rPr lang="hu-HU" sz="2800" dirty="0" smtClean="0"/>
              <a:t>Pl. GUI felületen adat mező legyen szerkeszthető valahol és a </a:t>
            </a:r>
            <a:r>
              <a:rPr lang="hu-HU" sz="2800" dirty="0"/>
              <a:t>többi </a:t>
            </a:r>
            <a:r>
              <a:rPr lang="hu-HU" sz="2800" dirty="0" smtClean="0"/>
              <a:t>megjelenített helyen is maradjon konzisztens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71945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183360"/>
          </a:xfrm>
        </p:spPr>
        <p:txBody>
          <a:bodyPr>
            <a:normAutofit fontScale="92500" lnSpcReduction="20000"/>
          </a:bodyPr>
          <a:lstStyle/>
          <a:p>
            <a:r>
              <a:rPr lang="hu-HU" sz="2800" b="1" i="1" dirty="0"/>
              <a:t>Cél</a:t>
            </a:r>
            <a:r>
              <a:rPr lang="hu-HU" sz="2800" dirty="0" smtClean="0"/>
              <a:t>: </a:t>
            </a:r>
            <a:r>
              <a:rPr lang="hu-HU" sz="2800" dirty="0"/>
              <a:t>egy objektum állapotának megváltozásáról a tőle függő objektumok értesítése, hogy azok aktualizálódhassanak</a:t>
            </a:r>
            <a:r>
              <a:rPr lang="en-US" sz="2800" dirty="0"/>
              <a:t> </a:t>
            </a:r>
            <a:r>
              <a:rPr lang="hu-HU" sz="2800" dirty="0"/>
              <a:t>(egy-több függőség</a:t>
            </a:r>
            <a:r>
              <a:rPr lang="hu-HU" sz="2800" dirty="0" smtClean="0"/>
              <a:t>)</a:t>
            </a:r>
          </a:p>
          <a:p>
            <a:r>
              <a:rPr lang="hu-HU" sz="2800" b="1" i="1" dirty="0"/>
              <a:t>Alkalmazhatóság</a:t>
            </a:r>
            <a:r>
              <a:rPr lang="hu-HU" sz="2800" dirty="0"/>
              <a:t>:</a:t>
            </a:r>
          </a:p>
          <a:p>
            <a:pPr lvl="1"/>
            <a:r>
              <a:rPr lang="hu-HU" sz="2400" dirty="0"/>
              <a:t>valamilyen absztrakció kétféleképpen létezik (pl. modell és nézet) és az egyik függ a másiktól. Ezek külön objektumokként jelennek meg, mégis konzisztensek kell hogy legyenek</a:t>
            </a:r>
          </a:p>
          <a:p>
            <a:pPr lvl="1"/>
            <a:r>
              <a:rPr lang="hu-HU" sz="2400" dirty="0"/>
              <a:t>ha az egyik objektum megváltozásával más objektumok változása is szükséges, de ezek száma tetszőleges</a:t>
            </a:r>
          </a:p>
          <a:p>
            <a:pPr lvl="1"/>
            <a:r>
              <a:rPr lang="hu-HU" sz="2400" dirty="0"/>
              <a:t>egy objektumnak értesítenie kell további objektumokat, de azok kiléte előre </a:t>
            </a:r>
            <a:r>
              <a:rPr lang="hu-HU" sz="2400" dirty="0" smtClean="0"/>
              <a:t>ismeretlen</a:t>
            </a:r>
            <a:endParaRPr lang="hu-HU" sz="2800" i="1" dirty="0"/>
          </a:p>
        </p:txBody>
      </p:sp>
    </p:spTree>
    <p:extLst>
      <p:ext uri="{BB962C8B-B14F-4D97-AF65-F5344CB8AC3E}">
        <p14:creationId xmlns:p14="http://schemas.microsoft.com/office/powerpoint/2010/main" val="2465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6" y="1196752"/>
            <a:ext cx="80186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438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5225" cy="3096344"/>
          </a:xfrm>
        </p:spPr>
        <p:txBody>
          <a:bodyPr/>
          <a:lstStyle/>
          <a:p>
            <a:r>
              <a:rPr lang="hu-HU" sz="2800" dirty="0" smtClean="0"/>
              <a:t>Mi a különbség a </a:t>
            </a:r>
            <a:r>
              <a:rPr lang="hu-HU" sz="2800" dirty="0" err="1" smtClean="0"/>
              <a:t>databinding</a:t>
            </a:r>
            <a:r>
              <a:rPr lang="hu-HU" sz="2800" dirty="0" smtClean="0"/>
              <a:t> és az </a:t>
            </a:r>
            <a:r>
              <a:rPr lang="hu-HU" sz="2800" dirty="0" err="1" smtClean="0"/>
              <a:t>observer</a:t>
            </a:r>
            <a:r>
              <a:rPr lang="hu-HU" sz="2800" dirty="0" smtClean="0"/>
              <a:t> között?</a:t>
            </a:r>
          </a:p>
          <a:p>
            <a:r>
              <a:rPr lang="hu-HU" sz="2800" dirty="0" smtClean="0"/>
              <a:t>Mondj példákat </a:t>
            </a:r>
            <a:r>
              <a:rPr lang="hu-HU" sz="2800" dirty="0" err="1" smtClean="0"/>
              <a:t>observer</a:t>
            </a:r>
            <a:r>
              <a:rPr lang="hu-HU" sz="2800" dirty="0" smtClean="0"/>
              <a:t> használatra!</a:t>
            </a:r>
          </a:p>
        </p:txBody>
      </p:sp>
    </p:spTree>
    <p:extLst>
      <p:ext uri="{BB962C8B-B14F-4D97-AF65-F5344CB8AC3E}">
        <p14:creationId xmlns:p14="http://schemas.microsoft.com/office/powerpoint/2010/main" val="40916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79" y="4725144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770440" cy="504056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Készítsünk egy házőrző alkalmazást! Legyen egy </a:t>
            </a:r>
            <a:r>
              <a:rPr lang="hu-HU" b="1" dirty="0" smtClean="0"/>
              <a:t>Riasztó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, amelynek van egy </a:t>
            </a:r>
            <a:r>
              <a:rPr lang="hu-HU" b="1" dirty="0" smtClean="0"/>
              <a:t>riaszt() </a:t>
            </a:r>
            <a:r>
              <a:rPr lang="hu-HU" dirty="0" smtClean="0"/>
              <a:t>metódusa</a:t>
            </a:r>
          </a:p>
          <a:p>
            <a:r>
              <a:rPr lang="hu-HU" dirty="0" smtClean="0"/>
              <a:t>Készítsünk egy </a:t>
            </a:r>
            <a:r>
              <a:rPr lang="hu-HU" dirty="0" err="1" smtClean="0"/>
              <a:t>SzenzorRendszer</a:t>
            </a:r>
            <a:r>
              <a:rPr lang="hu-HU" dirty="0" smtClean="0"/>
              <a:t> nevű osztályt, amelyben lesznek a Riasztó példányok</a:t>
            </a:r>
          </a:p>
          <a:p>
            <a:pPr lvl="1"/>
            <a:r>
              <a:rPr lang="hu-HU" dirty="0" smtClean="0"/>
              <a:t>Legyen egy </a:t>
            </a:r>
            <a:r>
              <a:rPr lang="hu-HU" dirty="0" err="1" smtClean="0"/>
              <a:t>riasztóBe</a:t>
            </a:r>
            <a:r>
              <a:rPr lang="hu-HU" dirty="0" smtClean="0"/>
              <a:t>() funkció, ami az összes riasztó szenzort bekapcsolja</a:t>
            </a:r>
          </a:p>
          <a:p>
            <a:pPr lvl="1"/>
            <a:r>
              <a:rPr lang="hu-HU" dirty="0" smtClean="0"/>
              <a:t>Legyen egy </a:t>
            </a:r>
            <a:r>
              <a:rPr lang="hu-HU" dirty="0" err="1" smtClean="0"/>
              <a:t>kodBeker</a:t>
            </a:r>
            <a:r>
              <a:rPr lang="hu-HU" dirty="0" smtClean="0"/>
              <a:t>() funkció, ami bekér az alapértelmezett inputról egy kódot, és ha nem egyezik meg az előre beégetettel, akkor indítsuk el a riasztást!</a:t>
            </a:r>
          </a:p>
          <a:p>
            <a:r>
              <a:rPr lang="hu-HU" dirty="0" smtClean="0"/>
              <a:t>Készítsünk különböző Riasztó implementációkat:</a:t>
            </a:r>
          </a:p>
          <a:p>
            <a:pPr lvl="1"/>
            <a:r>
              <a:rPr lang="hu-HU" dirty="0" smtClean="0"/>
              <a:t>Fények felkapcsolása</a:t>
            </a:r>
          </a:p>
          <a:p>
            <a:pPr lvl="1"/>
            <a:r>
              <a:rPr lang="hu-HU" dirty="0" smtClean="0"/>
              <a:t>Ajtók zárása</a:t>
            </a:r>
          </a:p>
          <a:p>
            <a:pPr lvl="1"/>
            <a:r>
              <a:rPr lang="hu-HU" dirty="0" smtClean="0"/>
              <a:t>Hangriasztás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1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946</TotalTime>
  <Words>208</Words>
  <Application>Microsoft Office PowerPoint</Application>
  <PresentationFormat>Diavetítés a képernyőre (4:3 oldalarány)</PresentationFormat>
  <Paragraphs>25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NewsPrint</vt:lpstr>
      <vt:lpstr>ObjektumVezérelt Rendszerek Tervezése</vt:lpstr>
      <vt:lpstr>Observer – motiváció</vt:lpstr>
      <vt:lpstr>Observer</vt:lpstr>
      <vt:lpstr>Observer</vt:lpstr>
      <vt:lpstr>Observer</vt:lpstr>
      <vt:lpstr>Kérdések</vt:lpstr>
      <vt:lpstr>Feladat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114</cp:revision>
  <dcterms:created xsi:type="dcterms:W3CDTF">2016-09-26T11:16:46Z</dcterms:created>
  <dcterms:modified xsi:type="dcterms:W3CDTF">2017-11-02T15:53:04Z</dcterms:modified>
</cp:coreProperties>
</file>